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2" r:id="rId9"/>
    <p:sldId id="260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E8E8E8"/>
    <a:srgbClr val="E0EBF1"/>
    <a:srgbClr val="CCD2D8"/>
    <a:srgbClr val="EB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6" autoAdjust="0"/>
    <p:restoredTop sz="80508" autoAdjust="0"/>
  </p:normalViewPr>
  <p:slideViewPr>
    <p:cSldViewPr snapToGrid="0">
      <p:cViewPr varScale="1">
        <p:scale>
          <a:sx n="85" d="100"/>
          <a:sy n="85" d="100"/>
        </p:scale>
        <p:origin x="14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366F5035-75C1-4169-8658-8016A4F1A9BA}"/>
    <pc:docChg chg="undo redo custSel modSld">
      <pc:chgData name="Postnikoff, Jonathan (he, him / il, lui) (DFO/MPO)" userId="9b4d4292-40cc-4138-9ac2-d1e6d0577b1f" providerId="ADAL" clId="{366F5035-75C1-4169-8658-8016A4F1A9BA}" dt="2026-06-15T18:48:01.853" v="191" actId="20577"/>
      <pc:docMkLst>
        <pc:docMk/>
      </pc:docMkLst>
      <pc:sldChg chg="addSp delSp modSp mod modNotesTx">
        <pc:chgData name="Postnikoff, Jonathan (he, him / il, lui) (DFO/MPO)" userId="9b4d4292-40cc-4138-9ac2-d1e6d0577b1f" providerId="ADAL" clId="{366F5035-75C1-4169-8658-8016A4F1A9BA}" dt="2026-06-15T18:40:18.627" v="83" actId="478"/>
        <pc:sldMkLst>
          <pc:docMk/>
          <pc:sldMk cId="595745637" sldId="256"/>
        </pc:sldMkLst>
        <pc:spChg chg="mod">
          <ac:chgData name="Postnikoff, Jonathan (he, him / il, lui) (DFO/MPO)" userId="9b4d4292-40cc-4138-9ac2-d1e6d0577b1f" providerId="ADAL" clId="{366F5035-75C1-4169-8658-8016A4F1A9BA}" dt="2026-06-12T14:29:11.499" v="37" actId="20577"/>
          <ac:spMkLst>
            <pc:docMk/>
            <pc:sldMk cId="595745637" sldId="256"/>
            <ac:spMk id="2" creationId="{66C8C9D1-3746-7B1B-3FB2-F2377DDAFE76}"/>
          </ac:spMkLst>
        </pc:spChg>
      </pc:sldChg>
      <pc:sldChg chg="modSp mod modNotesTx">
        <pc:chgData name="Postnikoff, Jonathan (he, him / il, lui) (DFO/MPO)" userId="9b4d4292-40cc-4138-9ac2-d1e6d0577b1f" providerId="ADAL" clId="{366F5035-75C1-4169-8658-8016A4F1A9BA}" dt="2026-06-15T18:42:04.734" v="135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366F5035-75C1-4169-8658-8016A4F1A9BA}" dt="2026-06-15T18:42:04.734" v="135" actId="20577"/>
          <ac:spMkLst>
            <pc:docMk/>
            <pc:sldMk cId="4246192955" sldId="257"/>
            <ac:spMk id="3" creationId="{CF57BF5A-8530-C630-DBC4-0EE804608F2A}"/>
          </ac:spMkLst>
        </pc:spChg>
      </pc:sldChg>
      <pc:sldChg chg="modSp mod modNotesTx">
        <pc:chgData name="Postnikoff, Jonathan (he, him / il, lui) (DFO/MPO)" userId="9b4d4292-40cc-4138-9ac2-d1e6d0577b1f" providerId="ADAL" clId="{366F5035-75C1-4169-8658-8016A4F1A9BA}" dt="2026-06-15T18:43:45.984" v="176" actId="20577"/>
        <pc:sldMkLst>
          <pc:docMk/>
          <pc:sldMk cId="355469" sldId="258"/>
        </pc:sldMkLst>
        <pc:graphicFrameChg chg="mod modGraphic">
          <ac:chgData name="Postnikoff, Jonathan (he, him / il, lui) (DFO/MPO)" userId="9b4d4292-40cc-4138-9ac2-d1e6d0577b1f" providerId="ADAL" clId="{366F5035-75C1-4169-8658-8016A4F1A9BA}" dt="2026-06-15T18:43:45.984" v="176" actId="20577"/>
          <ac:graphicFrameMkLst>
            <pc:docMk/>
            <pc:sldMk cId="355469" sldId="258"/>
            <ac:graphicFrameMk id="5" creationId="{F07F8E62-CEE8-8DF6-3C3E-F3243D4EA223}"/>
          </ac:graphicFrameMkLst>
        </pc:graphicFrameChg>
      </pc:sldChg>
      <pc:sldChg chg="modNotesTx">
        <pc:chgData name="Postnikoff, Jonathan (he, him / il, lui) (DFO/MPO)" userId="9b4d4292-40cc-4138-9ac2-d1e6d0577b1f" providerId="ADAL" clId="{366F5035-75C1-4169-8658-8016A4F1A9BA}" dt="2026-06-05T18:38:01.403" v="12" actId="20577"/>
        <pc:sldMkLst>
          <pc:docMk/>
          <pc:sldMk cId="407531285" sldId="259"/>
        </pc:sldMkLst>
      </pc:sldChg>
      <pc:sldChg chg="modNotesTx">
        <pc:chgData name="Postnikoff, Jonathan (he, him / il, lui) (DFO/MPO)" userId="9b4d4292-40cc-4138-9ac2-d1e6d0577b1f" providerId="ADAL" clId="{366F5035-75C1-4169-8658-8016A4F1A9BA}" dt="2026-06-12T14:33:41.574" v="71" actId="6549"/>
        <pc:sldMkLst>
          <pc:docMk/>
          <pc:sldMk cId="4178070575" sldId="260"/>
        </pc:sldMkLst>
      </pc:sldChg>
      <pc:sldChg chg="modSp mod modNotesTx">
        <pc:chgData name="Postnikoff, Jonathan (he, him / il, lui) (DFO/MPO)" userId="9b4d4292-40cc-4138-9ac2-d1e6d0577b1f" providerId="ADAL" clId="{366F5035-75C1-4169-8658-8016A4F1A9BA}" dt="2026-06-05T18:39:58.319" v="17" actId="6549"/>
        <pc:sldMkLst>
          <pc:docMk/>
          <pc:sldMk cId="1726221291" sldId="262"/>
        </pc:sldMkLst>
        <pc:spChg chg="mod">
          <ac:chgData name="Postnikoff, Jonathan (he, him / il, lui) (DFO/MPO)" userId="9b4d4292-40cc-4138-9ac2-d1e6d0577b1f" providerId="ADAL" clId="{366F5035-75C1-4169-8658-8016A4F1A9BA}" dt="2026-06-05T18:39:58.319" v="17" actId="6549"/>
          <ac:spMkLst>
            <pc:docMk/>
            <pc:sldMk cId="1726221291" sldId="262"/>
            <ac:spMk id="3" creationId="{9F05F3DC-09EE-B088-4B69-4ED0006D758D}"/>
          </ac:spMkLst>
        </pc:spChg>
      </pc:sldChg>
      <pc:sldChg chg="modSp mod modNotesTx">
        <pc:chgData name="Postnikoff, Jonathan (he, him / il, lui) (DFO/MPO)" userId="9b4d4292-40cc-4138-9ac2-d1e6d0577b1f" providerId="ADAL" clId="{366F5035-75C1-4169-8658-8016A4F1A9BA}" dt="2026-06-05T18:41:19.663" v="21"/>
        <pc:sldMkLst>
          <pc:docMk/>
          <pc:sldMk cId="1805353634" sldId="264"/>
        </pc:sldMkLst>
        <pc:spChg chg="mod">
          <ac:chgData name="Postnikoff, Jonathan (he, him / il, lui) (DFO/MPO)" userId="9b4d4292-40cc-4138-9ac2-d1e6d0577b1f" providerId="ADAL" clId="{366F5035-75C1-4169-8658-8016A4F1A9BA}" dt="2026-06-05T18:41:19.663" v="21"/>
          <ac:spMkLst>
            <pc:docMk/>
            <pc:sldMk cId="1805353634" sldId="264"/>
            <ac:spMk id="3" creationId="{27E03D9E-78D2-08C1-24EA-6F11C5632702}"/>
          </ac:spMkLst>
        </pc:spChg>
      </pc:sldChg>
      <pc:sldChg chg="modNotesTx">
        <pc:chgData name="Postnikoff, Jonathan (he, him / il, lui) (DFO/MPO)" userId="9b4d4292-40cc-4138-9ac2-d1e6d0577b1f" providerId="ADAL" clId="{366F5035-75C1-4169-8658-8016A4F1A9BA}" dt="2026-06-15T18:45:51.832" v="177"/>
        <pc:sldMkLst>
          <pc:docMk/>
          <pc:sldMk cId="2306799776" sldId="265"/>
        </pc:sldMkLst>
      </pc:sldChg>
      <pc:sldChg chg="modSp mod modNotesTx">
        <pc:chgData name="Postnikoff, Jonathan (he, him / il, lui) (DFO/MPO)" userId="9b4d4292-40cc-4138-9ac2-d1e6d0577b1f" providerId="ADAL" clId="{366F5035-75C1-4169-8658-8016A4F1A9BA}" dt="2026-06-15T18:48:01.853" v="191" actId="20577"/>
        <pc:sldMkLst>
          <pc:docMk/>
          <pc:sldMk cId="2581557039" sldId="267"/>
        </pc:sldMkLst>
        <pc:spChg chg="mod">
          <ac:chgData name="Postnikoff, Jonathan (he, him / il, lui) (DFO/MPO)" userId="9b4d4292-40cc-4138-9ac2-d1e6d0577b1f" providerId="ADAL" clId="{366F5035-75C1-4169-8658-8016A4F1A9BA}" dt="2026-06-05T18:43:31.813" v="26" actId="1076"/>
          <ac:spMkLst>
            <pc:docMk/>
            <pc:sldMk cId="2581557039" sldId="267"/>
            <ac:spMk id="2" creationId="{29B1163E-E9CE-577E-B0D8-64A3CC8A8C50}"/>
          </ac:spMkLst>
        </pc:spChg>
        <pc:spChg chg="mod">
          <ac:chgData name="Postnikoff, Jonathan (he, him / il, lui) (DFO/MPO)" userId="9b4d4292-40cc-4138-9ac2-d1e6d0577b1f" providerId="ADAL" clId="{366F5035-75C1-4169-8658-8016A4F1A9BA}" dt="2026-06-05T18:43:36.063" v="27" actId="1076"/>
          <ac:spMkLst>
            <pc:docMk/>
            <pc:sldMk cId="2581557039" sldId="267"/>
            <ac:spMk id="3" creationId="{B10C4537-77EE-8FB1-A308-60A96008ACF2}"/>
          </ac:spMkLst>
        </pc:spChg>
        <pc:graphicFrameChg chg="mod">
          <ac:chgData name="Postnikoff, Jonathan (he, him / il, lui) (DFO/MPO)" userId="9b4d4292-40cc-4138-9ac2-d1e6d0577b1f" providerId="ADAL" clId="{366F5035-75C1-4169-8658-8016A4F1A9BA}" dt="2026-06-05T18:43:42.979" v="28" actId="1076"/>
          <ac:graphicFrameMkLst>
            <pc:docMk/>
            <pc:sldMk cId="2581557039" sldId="267"/>
            <ac:graphicFrameMk id="5" creationId="{0F16B0EA-47A7-34BE-4AB5-C042EEC53E80}"/>
          </ac:graphicFrameMkLst>
        </pc:graphicFrameChg>
      </pc:sldChg>
      <pc:sldChg chg="modNotesTx">
        <pc:chgData name="Postnikoff, Jonathan (he, him / il, lui) (DFO/MPO)" userId="9b4d4292-40cc-4138-9ac2-d1e6d0577b1f" providerId="ADAL" clId="{366F5035-75C1-4169-8658-8016A4F1A9BA}" dt="2026-06-12T14:39:08.640" v="81" actId="20577"/>
        <pc:sldMkLst>
          <pc:docMk/>
          <pc:sldMk cId="376863858" sldId="268"/>
        </pc:sldMkLst>
      </pc:sldChg>
      <pc:sldChg chg="modNotesTx">
        <pc:chgData name="Postnikoff, Jonathan (he, him / il, lui) (DFO/MPO)" userId="9b4d4292-40cc-4138-9ac2-d1e6d0577b1f" providerId="ADAL" clId="{366F5035-75C1-4169-8658-8016A4F1A9BA}" dt="2026-06-05T18:46:23.209" v="36" actId="12"/>
        <pc:sldMkLst>
          <pc:docMk/>
          <pc:sldMk cId="1094770856" sldId="269"/>
        </pc:sldMkLst>
      </pc:sldChg>
    </pc:docChg>
  </pc:docChgLst>
  <pc:docChgLst>
    <pc:chgData name="Postnikoff, Jonathan (he, him / il, lui) (DFO/MPO)" userId="9b4d4292-40cc-4138-9ac2-d1e6d0577b1f" providerId="ADAL" clId="{5B9C2185-5A80-4FD7-A1D9-E789C9E496CE}"/>
    <pc:docChg chg="undo custSel modSld">
      <pc:chgData name="Postnikoff, Jonathan (he, him / il, lui) (DFO/MPO)" userId="9b4d4292-40cc-4138-9ac2-d1e6d0577b1f" providerId="ADAL" clId="{5B9C2185-5A80-4FD7-A1D9-E789C9E496CE}" dt="2026-06-29T12:52:56.394" v="79" actId="113"/>
      <pc:docMkLst>
        <pc:docMk/>
      </pc:docMkLst>
      <pc:sldChg chg="modNotesTx">
        <pc:chgData name="Postnikoff, Jonathan (he, him / il, lui) (DFO/MPO)" userId="9b4d4292-40cc-4138-9ac2-d1e6d0577b1f" providerId="ADAL" clId="{5B9C2185-5A80-4FD7-A1D9-E789C9E496CE}" dt="2026-06-29T12:48:03.931" v="0" actId="6549"/>
        <pc:sldMkLst>
          <pc:docMk/>
          <pc:sldMk cId="595745637" sldId="256"/>
        </pc:sldMkLst>
      </pc:sldChg>
      <pc:sldChg chg="modSp mod modNotesTx">
        <pc:chgData name="Postnikoff, Jonathan (he, him / il, lui) (DFO/MPO)" userId="9b4d4292-40cc-4138-9ac2-d1e6d0577b1f" providerId="ADAL" clId="{5B9C2185-5A80-4FD7-A1D9-E789C9E496CE}" dt="2026-06-29T12:50:45.744" v="60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5B9C2185-5A80-4FD7-A1D9-E789C9E496CE}" dt="2026-06-29T12:50:45.744" v="60" actId="20577"/>
          <ac:spMkLst>
            <pc:docMk/>
            <pc:sldMk cId="4246192955" sldId="257"/>
            <ac:spMk id="3" creationId="{CF57BF5A-8530-C630-DBC4-0EE804608F2A}"/>
          </ac:spMkLst>
        </pc:spChg>
      </pc:sldChg>
      <pc:sldChg chg="modSp mod modNotesTx">
        <pc:chgData name="Postnikoff, Jonathan (he, him / il, lui) (DFO/MPO)" userId="9b4d4292-40cc-4138-9ac2-d1e6d0577b1f" providerId="ADAL" clId="{5B9C2185-5A80-4FD7-A1D9-E789C9E496CE}" dt="2026-06-29T12:49:58.998" v="41" actId="20577"/>
        <pc:sldMkLst>
          <pc:docMk/>
          <pc:sldMk cId="355469" sldId="258"/>
        </pc:sldMkLst>
        <pc:graphicFrameChg chg="modGraphic">
          <ac:chgData name="Postnikoff, Jonathan (he, him / il, lui) (DFO/MPO)" userId="9b4d4292-40cc-4138-9ac2-d1e6d0577b1f" providerId="ADAL" clId="{5B9C2185-5A80-4FD7-A1D9-E789C9E496CE}" dt="2026-06-29T12:49:58.998" v="41" actId="20577"/>
          <ac:graphicFrameMkLst>
            <pc:docMk/>
            <pc:sldMk cId="355469" sldId="258"/>
            <ac:graphicFrameMk id="5" creationId="{F07F8E62-CEE8-8DF6-3C3E-F3243D4EA223}"/>
          </ac:graphicFrameMkLst>
        </pc:graphicFrameChg>
      </pc:sldChg>
      <pc:sldChg chg="modSp mod modNotesTx">
        <pc:chgData name="Postnikoff, Jonathan (he, him / il, lui) (DFO/MPO)" userId="9b4d4292-40cc-4138-9ac2-d1e6d0577b1f" providerId="ADAL" clId="{5B9C2185-5A80-4FD7-A1D9-E789C9E496CE}" dt="2026-06-29T12:52:50.338" v="78" actId="113"/>
        <pc:sldMkLst>
          <pc:docMk/>
          <pc:sldMk cId="407531285" sldId="259"/>
        </pc:sldMkLst>
        <pc:spChg chg="mod">
          <ac:chgData name="Postnikoff, Jonathan (he, him / il, lui) (DFO/MPO)" userId="9b4d4292-40cc-4138-9ac2-d1e6d0577b1f" providerId="ADAL" clId="{5B9C2185-5A80-4FD7-A1D9-E789C9E496CE}" dt="2026-06-29T12:52:50.338" v="78" actId="113"/>
          <ac:spMkLst>
            <pc:docMk/>
            <pc:sldMk cId="407531285" sldId="259"/>
            <ac:spMk id="2" creationId="{B4C6E002-56B5-F0A1-1DA0-6AD6539AA196}"/>
          </ac:spMkLst>
        </pc:spChg>
      </pc:sldChg>
      <pc:sldChg chg="modSp mod modNotesTx">
        <pc:chgData name="Postnikoff, Jonathan (he, him / il, lui) (DFO/MPO)" userId="9b4d4292-40cc-4138-9ac2-d1e6d0577b1f" providerId="ADAL" clId="{5B9C2185-5A80-4FD7-A1D9-E789C9E496CE}" dt="2026-06-29T12:52:56.394" v="79" actId="113"/>
        <pc:sldMkLst>
          <pc:docMk/>
          <pc:sldMk cId="4178070575" sldId="260"/>
        </pc:sldMkLst>
        <pc:spChg chg="mod">
          <ac:chgData name="Postnikoff, Jonathan (he, him / il, lui) (DFO/MPO)" userId="9b4d4292-40cc-4138-9ac2-d1e6d0577b1f" providerId="ADAL" clId="{5B9C2185-5A80-4FD7-A1D9-E789C9E496CE}" dt="2026-06-29T12:52:56.394" v="79" actId="113"/>
          <ac:spMkLst>
            <pc:docMk/>
            <pc:sldMk cId="4178070575" sldId="260"/>
            <ac:spMk id="2" creationId="{88D5456A-1B07-4FFC-85AB-4372EF4ECDBC}"/>
          </ac:spMkLst>
        </pc:spChg>
      </pc:sldChg>
      <pc:sldChg chg="modNotesTx">
        <pc:chgData name="Postnikoff, Jonathan (he, him / il, lui) (DFO/MPO)" userId="9b4d4292-40cc-4138-9ac2-d1e6d0577b1f" providerId="ADAL" clId="{5B9C2185-5A80-4FD7-A1D9-E789C9E496CE}" dt="2026-06-29T12:48:15.634" v="4" actId="6549"/>
        <pc:sldMkLst>
          <pc:docMk/>
          <pc:sldMk cId="1726221291" sldId="262"/>
        </pc:sldMkLst>
      </pc:sldChg>
      <pc:sldChg chg="modNotesTx">
        <pc:chgData name="Postnikoff, Jonathan (he, him / il, lui) (DFO/MPO)" userId="9b4d4292-40cc-4138-9ac2-d1e6d0577b1f" providerId="ADAL" clId="{5B9C2185-5A80-4FD7-A1D9-E789C9E496CE}" dt="2026-06-29T12:48:24.183" v="6" actId="6549"/>
        <pc:sldMkLst>
          <pc:docMk/>
          <pc:sldMk cId="1805353634" sldId="264"/>
        </pc:sldMkLst>
      </pc:sldChg>
      <pc:sldChg chg="modNotesTx">
        <pc:chgData name="Postnikoff, Jonathan (he, him / il, lui) (DFO/MPO)" userId="9b4d4292-40cc-4138-9ac2-d1e6d0577b1f" providerId="ADAL" clId="{5B9C2185-5A80-4FD7-A1D9-E789C9E496CE}" dt="2026-06-29T12:48:26.967" v="7" actId="6549"/>
        <pc:sldMkLst>
          <pc:docMk/>
          <pc:sldMk cId="2306799776" sldId="265"/>
        </pc:sldMkLst>
      </pc:sldChg>
      <pc:sldChg chg="modNotesTx">
        <pc:chgData name="Postnikoff, Jonathan (he, him / il, lui) (DFO/MPO)" userId="9b4d4292-40cc-4138-9ac2-d1e6d0577b1f" providerId="ADAL" clId="{5B9C2185-5A80-4FD7-A1D9-E789C9E496CE}" dt="2026-06-29T12:48:29.244" v="8" actId="6549"/>
        <pc:sldMkLst>
          <pc:docMk/>
          <pc:sldMk cId="2826427580" sldId="266"/>
        </pc:sldMkLst>
      </pc:sldChg>
      <pc:sldChg chg="modNotesTx">
        <pc:chgData name="Postnikoff, Jonathan (he, him / il, lui) (DFO/MPO)" userId="9b4d4292-40cc-4138-9ac2-d1e6d0577b1f" providerId="ADAL" clId="{5B9C2185-5A80-4FD7-A1D9-E789C9E496CE}" dt="2026-06-29T12:48:32.588" v="9" actId="6549"/>
        <pc:sldMkLst>
          <pc:docMk/>
          <pc:sldMk cId="2581557039" sldId="267"/>
        </pc:sldMkLst>
      </pc:sldChg>
      <pc:sldChg chg="modNotesTx">
        <pc:chgData name="Postnikoff, Jonathan (he, him / il, lui) (DFO/MPO)" userId="9b4d4292-40cc-4138-9ac2-d1e6d0577b1f" providerId="ADAL" clId="{5B9C2185-5A80-4FD7-A1D9-E789C9E496CE}" dt="2026-06-29T12:48:34.814" v="10" actId="6549"/>
        <pc:sldMkLst>
          <pc:docMk/>
          <pc:sldMk cId="376863858" sldId="268"/>
        </pc:sldMkLst>
      </pc:sldChg>
      <pc:sldChg chg="modNotesTx">
        <pc:chgData name="Postnikoff, Jonathan (he, him / il, lui) (DFO/MPO)" userId="9b4d4292-40cc-4138-9ac2-d1e6d0577b1f" providerId="ADAL" clId="{5B9C2185-5A80-4FD7-A1D9-E789C9E496CE}" dt="2026-06-29T12:48:37.926" v="11" actId="6549"/>
        <pc:sldMkLst>
          <pc:docMk/>
          <pc:sldMk cId="1094770856" sldId="269"/>
        </pc:sldMkLst>
      </pc:sldChg>
    </pc:docChg>
  </pc:docChgLst>
  <pc:docChgLst>
    <pc:chgData name="Postnikoff, Jonathan (he, him / il, lui) (DFO/MPO)" userId="9b4d4292-40cc-4138-9ac2-d1e6d0577b1f" providerId="ADAL" clId="{789B2A74-18FD-45EC-93EE-135CF7149D3A}"/>
    <pc:docChg chg="custSel delSld modSld">
      <pc:chgData name="Postnikoff, Jonathan (he, him / il, lui) (DFO/MPO)" userId="9b4d4292-40cc-4138-9ac2-d1e6d0577b1f" providerId="ADAL" clId="{789B2A74-18FD-45EC-93EE-135CF7149D3A}" dt="2026-06-01T18:01:51.177" v="167" actId="164"/>
      <pc:docMkLst>
        <pc:docMk/>
      </pc:docMkLst>
      <pc:sldChg chg="modSp mod modNotesTx">
        <pc:chgData name="Postnikoff, Jonathan (he, him / il, lui) (DFO/MPO)" userId="9b4d4292-40cc-4138-9ac2-d1e6d0577b1f" providerId="ADAL" clId="{789B2A74-18FD-45EC-93EE-135CF7149D3A}" dt="2026-06-01T17:46:02.400" v="21" actId="113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789B2A74-18FD-45EC-93EE-135CF7149D3A}" dt="2026-06-01T17:43:36.428" v="10" actId="20577"/>
          <ac:spMkLst>
            <pc:docMk/>
            <pc:sldMk cId="4246192955" sldId="257"/>
            <ac:spMk id="3" creationId="{CF57BF5A-8530-C630-DBC4-0EE804608F2A}"/>
          </ac:spMkLst>
        </pc:spChg>
      </pc:sldChg>
      <pc:sldChg chg="modSp mod modNotesTx">
        <pc:chgData name="Postnikoff, Jonathan (he, him / il, lui) (DFO/MPO)" userId="9b4d4292-40cc-4138-9ac2-d1e6d0577b1f" providerId="ADAL" clId="{789B2A74-18FD-45EC-93EE-135CF7149D3A}" dt="2026-06-01T17:47:04.313" v="28" actId="1076"/>
        <pc:sldMkLst>
          <pc:docMk/>
          <pc:sldMk cId="355469" sldId="258"/>
        </pc:sldMkLst>
        <pc:spChg chg="mod">
          <ac:chgData name="Postnikoff, Jonathan (he, him / il, lui) (DFO/MPO)" userId="9b4d4292-40cc-4138-9ac2-d1e6d0577b1f" providerId="ADAL" clId="{789B2A74-18FD-45EC-93EE-135CF7149D3A}" dt="2026-06-01T17:43:51.092" v="11" actId="113"/>
          <ac:spMkLst>
            <pc:docMk/>
            <pc:sldMk cId="355469" sldId="258"/>
            <ac:spMk id="2" creationId="{E82197B4-27A9-6B42-0D69-DC4D6EC1E8E5}"/>
          </ac:spMkLst>
        </pc:spChg>
        <pc:spChg chg="mod">
          <ac:chgData name="Postnikoff, Jonathan (he, him / il, lui) (DFO/MPO)" userId="9b4d4292-40cc-4138-9ac2-d1e6d0577b1f" providerId="ADAL" clId="{789B2A74-18FD-45EC-93EE-135CF7149D3A}" dt="2026-06-01T17:47:04.313" v="28" actId="1076"/>
          <ac:spMkLst>
            <pc:docMk/>
            <pc:sldMk cId="355469" sldId="258"/>
            <ac:spMk id="7" creationId="{FDC4DABA-C8A3-E20E-A109-CCBF1DCE0DB5}"/>
          </ac:spMkLst>
        </pc:spChg>
        <pc:graphicFrameChg chg="mod modGraphic">
          <ac:chgData name="Postnikoff, Jonathan (he, him / il, lui) (DFO/MPO)" userId="9b4d4292-40cc-4138-9ac2-d1e6d0577b1f" providerId="ADAL" clId="{789B2A74-18FD-45EC-93EE-135CF7149D3A}" dt="2026-06-01T17:45:25.038" v="16" actId="1076"/>
          <ac:graphicFrameMkLst>
            <pc:docMk/>
            <pc:sldMk cId="355469" sldId="258"/>
            <ac:graphicFrameMk id="5" creationId="{F07F8E62-CEE8-8DF6-3C3E-F3243D4EA223}"/>
          </ac:graphicFrameMkLst>
        </pc:graphicFrameChg>
      </pc:sldChg>
      <pc:sldChg chg="addSp delSp modSp mod modNotesTx">
        <pc:chgData name="Postnikoff, Jonathan (he, him / il, lui) (DFO/MPO)" userId="9b4d4292-40cc-4138-9ac2-d1e6d0577b1f" providerId="ADAL" clId="{789B2A74-18FD-45EC-93EE-135CF7149D3A}" dt="2026-06-01T18:01:51.177" v="167" actId="164"/>
        <pc:sldMkLst>
          <pc:docMk/>
          <pc:sldMk cId="407531285" sldId="259"/>
        </pc:sldMkLst>
        <pc:spChg chg="add mod">
          <ac:chgData name="Postnikoff, Jonathan (he, him / il, lui) (DFO/MPO)" userId="9b4d4292-40cc-4138-9ac2-d1e6d0577b1f" providerId="ADAL" clId="{789B2A74-18FD-45EC-93EE-135CF7149D3A}" dt="2026-06-01T18:01:51.177" v="167" actId="164"/>
          <ac:spMkLst>
            <pc:docMk/>
            <pc:sldMk cId="407531285" sldId="259"/>
            <ac:spMk id="9" creationId="{E0FC87B0-1657-0962-804A-ED6DD7BE1B96}"/>
          </ac:spMkLst>
        </pc:spChg>
        <pc:grpChg chg="add mod">
          <ac:chgData name="Postnikoff, Jonathan (he, him / il, lui) (DFO/MPO)" userId="9b4d4292-40cc-4138-9ac2-d1e6d0577b1f" providerId="ADAL" clId="{789B2A74-18FD-45EC-93EE-135CF7149D3A}" dt="2026-06-01T18:01:51.177" v="167" actId="164"/>
          <ac:grpSpMkLst>
            <pc:docMk/>
            <pc:sldMk cId="407531285" sldId="259"/>
            <ac:grpSpMk id="10" creationId="{48207F87-BB35-ED57-3FBB-1447869D0458}"/>
          </ac:grpSpMkLst>
        </pc:grpChg>
        <pc:picChg chg="add mod modCrop">
          <ac:chgData name="Postnikoff, Jonathan (he, him / il, lui) (DFO/MPO)" userId="9b4d4292-40cc-4138-9ac2-d1e6d0577b1f" providerId="ADAL" clId="{789B2A74-18FD-45EC-93EE-135CF7149D3A}" dt="2026-06-01T18:01:51.177" v="167" actId="164"/>
          <ac:picMkLst>
            <pc:docMk/>
            <pc:sldMk cId="407531285" sldId="259"/>
            <ac:picMk id="8" creationId="{B469D3A8-5B09-142F-303D-BB37FE82D4DF}"/>
          </ac:picMkLst>
        </pc:picChg>
      </pc:sldChg>
      <pc:sldChg chg="addSp delSp modSp mod modNotesTx">
        <pc:chgData name="Postnikoff, Jonathan (he, him / il, lui) (DFO/MPO)" userId="9b4d4292-40cc-4138-9ac2-d1e6d0577b1f" providerId="ADAL" clId="{789B2A74-18FD-45EC-93EE-135CF7149D3A}" dt="2026-06-01T17:49:21.179" v="43" actId="15"/>
        <pc:sldMkLst>
          <pc:docMk/>
          <pc:sldMk cId="4178070575" sldId="260"/>
        </pc:sldMkLst>
        <pc:picChg chg="add mod">
          <ac:chgData name="Postnikoff, Jonathan (he, him / il, lui) (DFO/MPO)" userId="9b4d4292-40cc-4138-9ac2-d1e6d0577b1f" providerId="ADAL" clId="{789B2A74-18FD-45EC-93EE-135CF7149D3A}" dt="2026-06-01T17:48:37.627" v="41"/>
          <ac:picMkLst>
            <pc:docMk/>
            <pc:sldMk cId="4178070575" sldId="260"/>
            <ac:picMk id="8" creationId="{BD7463C2-DDEE-3D41-116A-9D159710E702}"/>
          </ac:picMkLst>
        </pc:picChg>
        <pc:picChg chg="add mod">
          <ac:chgData name="Postnikoff, Jonathan (he, him / il, lui) (DFO/MPO)" userId="9b4d4292-40cc-4138-9ac2-d1e6d0577b1f" providerId="ADAL" clId="{789B2A74-18FD-45EC-93EE-135CF7149D3A}" dt="2026-06-01T17:48:37.627" v="41"/>
          <ac:picMkLst>
            <pc:docMk/>
            <pc:sldMk cId="4178070575" sldId="260"/>
            <ac:picMk id="9" creationId="{DEC3757E-9076-EB10-A854-48AEB3690CBE}"/>
          </ac:picMkLst>
        </pc:picChg>
      </pc:sldChg>
      <pc:sldChg chg="del">
        <pc:chgData name="Postnikoff, Jonathan (he, him / il, lui) (DFO/MPO)" userId="9b4d4292-40cc-4138-9ac2-d1e6d0577b1f" providerId="ADAL" clId="{789B2A74-18FD-45EC-93EE-135CF7149D3A}" dt="2026-06-01T17:47:43.089" v="35" actId="47"/>
        <pc:sldMkLst>
          <pc:docMk/>
          <pc:sldMk cId="506859620" sldId="261"/>
        </pc:sldMkLst>
      </pc:sldChg>
      <pc:sldChg chg="addSp delSp modSp mod">
        <pc:chgData name="Postnikoff, Jonathan (he, him / il, lui) (DFO/MPO)" userId="9b4d4292-40cc-4138-9ac2-d1e6d0577b1f" providerId="ADAL" clId="{789B2A74-18FD-45EC-93EE-135CF7149D3A}" dt="2026-06-01T17:49:34.184" v="46" actId="478"/>
        <pc:sldMkLst>
          <pc:docMk/>
          <pc:sldMk cId="1726221291" sldId="262"/>
        </pc:sldMkLst>
      </pc:sldChg>
      <pc:sldChg chg="del">
        <pc:chgData name="Postnikoff, Jonathan (he, him / il, lui) (DFO/MPO)" userId="9b4d4292-40cc-4138-9ac2-d1e6d0577b1f" providerId="ADAL" clId="{789B2A74-18FD-45EC-93EE-135CF7149D3A}" dt="2026-06-01T17:49:25.259" v="44" actId="47"/>
        <pc:sldMkLst>
          <pc:docMk/>
          <pc:sldMk cId="613292944" sldId="263"/>
        </pc:sldMkLst>
      </pc:sldChg>
      <pc:sldChg chg="addSp delSp modSp mod">
        <pc:chgData name="Postnikoff, Jonathan (he, him / il, lui) (DFO/MPO)" userId="9b4d4292-40cc-4138-9ac2-d1e6d0577b1f" providerId="ADAL" clId="{789B2A74-18FD-45EC-93EE-135CF7149D3A}" dt="2026-06-01T17:49:38.992" v="48" actId="478"/>
        <pc:sldMkLst>
          <pc:docMk/>
          <pc:sldMk cId="1805353634" sldId="264"/>
        </pc:sldMkLst>
      </pc:sldChg>
      <pc:sldChg chg="modSp mod modNotesTx">
        <pc:chgData name="Postnikoff, Jonathan (he, him / il, lui) (DFO/MPO)" userId="9b4d4292-40cc-4138-9ac2-d1e6d0577b1f" providerId="ADAL" clId="{789B2A74-18FD-45EC-93EE-135CF7149D3A}" dt="2026-06-01T17:50:22.470" v="51" actId="12"/>
        <pc:sldMkLst>
          <pc:docMk/>
          <pc:sldMk cId="2306799776" sldId="265"/>
        </pc:sldMkLst>
        <pc:spChg chg="mod">
          <ac:chgData name="Postnikoff, Jonathan (he, him / il, lui) (DFO/MPO)" userId="9b4d4292-40cc-4138-9ac2-d1e6d0577b1f" providerId="ADAL" clId="{789B2A74-18FD-45EC-93EE-135CF7149D3A}" dt="2026-06-01T17:50:00.752" v="50" actId="6549"/>
          <ac:spMkLst>
            <pc:docMk/>
            <pc:sldMk cId="2306799776" sldId="265"/>
            <ac:spMk id="3" creationId="{7250E261-94F2-E8A5-D187-CC0C734B717F}"/>
          </ac:spMkLst>
        </pc:spChg>
      </pc:sldChg>
      <pc:sldChg chg="modSp modNotesTx">
        <pc:chgData name="Postnikoff, Jonathan (he, him / il, lui) (DFO/MPO)" userId="9b4d4292-40cc-4138-9ac2-d1e6d0577b1f" providerId="ADAL" clId="{789B2A74-18FD-45EC-93EE-135CF7149D3A}" dt="2026-06-01T17:51:32.975" v="55" actId="15"/>
        <pc:sldMkLst>
          <pc:docMk/>
          <pc:sldMk cId="2826427580" sldId="266"/>
        </pc:sldMkLst>
        <pc:spChg chg="mod">
          <ac:chgData name="Postnikoff, Jonathan (he, him / il, lui) (DFO/MPO)" userId="9b4d4292-40cc-4138-9ac2-d1e6d0577b1f" providerId="ADAL" clId="{789B2A74-18FD-45EC-93EE-135CF7149D3A}" dt="2026-06-01T17:51:00.183" v="52"/>
          <ac:spMkLst>
            <pc:docMk/>
            <pc:sldMk cId="2826427580" sldId="266"/>
            <ac:spMk id="3" creationId="{3A1669A7-4966-566F-F127-6AFB35542B89}"/>
          </ac:spMkLst>
        </pc:spChg>
      </pc:sldChg>
      <pc:sldChg chg="addSp modSp mod modNotesTx">
        <pc:chgData name="Postnikoff, Jonathan (he, him / il, lui) (DFO/MPO)" userId="9b4d4292-40cc-4138-9ac2-d1e6d0577b1f" providerId="ADAL" clId="{789B2A74-18FD-45EC-93EE-135CF7149D3A}" dt="2026-06-01T17:59:08.398" v="138" actId="20577"/>
        <pc:sldMkLst>
          <pc:docMk/>
          <pc:sldMk cId="2581557039" sldId="267"/>
        </pc:sldMkLst>
        <pc:spChg chg="mod">
          <ac:chgData name="Postnikoff, Jonathan (he, him / il, lui) (DFO/MPO)" userId="9b4d4292-40cc-4138-9ac2-d1e6d0577b1f" providerId="ADAL" clId="{789B2A74-18FD-45EC-93EE-135CF7149D3A}" dt="2026-06-01T17:55:16.504" v="111" actId="1035"/>
          <ac:spMkLst>
            <pc:docMk/>
            <pc:sldMk cId="2581557039" sldId="267"/>
            <ac:spMk id="3" creationId="{B10C4537-77EE-8FB1-A308-60A96008ACF2}"/>
          </ac:spMkLst>
        </pc:spChg>
        <pc:graphicFrameChg chg="add mod modGraphic">
          <ac:chgData name="Postnikoff, Jonathan (he, him / il, lui) (DFO/MPO)" userId="9b4d4292-40cc-4138-9ac2-d1e6d0577b1f" providerId="ADAL" clId="{789B2A74-18FD-45EC-93EE-135CF7149D3A}" dt="2026-06-01T17:59:08.398" v="138" actId="20577"/>
          <ac:graphicFrameMkLst>
            <pc:docMk/>
            <pc:sldMk cId="2581557039" sldId="267"/>
            <ac:graphicFrameMk id="5" creationId="{0F16B0EA-47A7-34BE-4AB5-C042EEC53E80}"/>
          </ac:graphicFrameMkLst>
        </pc:graphicFrameChg>
      </pc:sldChg>
      <pc:sldChg chg="modNotesTx">
        <pc:chgData name="Postnikoff, Jonathan (he, him / il, lui) (DFO/MPO)" userId="9b4d4292-40cc-4138-9ac2-d1e6d0577b1f" providerId="ADAL" clId="{789B2A74-18FD-45EC-93EE-135CF7149D3A}" dt="2026-06-01T17:57:53.069" v="117" actId="15"/>
        <pc:sldMkLst>
          <pc:docMk/>
          <pc:sldMk cId="376863858" sldId="268"/>
        </pc:sldMkLst>
      </pc:sldChg>
    </pc:docChg>
  </pc:docChgLst>
  <pc:docChgLst>
    <pc:chgData name="Duval, Rachelle (she, her / elle, la) (DFO/MPO)" userId="dfedf371-4587-43c9-88af-b413fa2af2ae" providerId="ADAL" clId="{F94595A2-E1BA-49B6-BDA9-6B18356CC54A}"/>
    <pc:docChg chg="modSld">
      <pc:chgData name="Duval, Rachelle (she, her / elle, la) (DFO/MPO)" userId="dfedf371-4587-43c9-88af-b413fa2af2ae" providerId="ADAL" clId="{F94595A2-E1BA-49B6-BDA9-6B18356CC54A}" dt="2026-06-18T23:30:11.337" v="68" actId="20577"/>
      <pc:docMkLst>
        <pc:docMk/>
      </pc:docMkLst>
      <pc:sldChg chg="modSp mod modNotesTx">
        <pc:chgData name="Duval, Rachelle (she, her / elle, la) (DFO/MPO)" userId="dfedf371-4587-43c9-88af-b413fa2af2ae" providerId="ADAL" clId="{F94595A2-E1BA-49B6-BDA9-6B18356CC54A}" dt="2026-06-18T23:22:42.644" v="15" actId="20577"/>
        <pc:sldMkLst>
          <pc:docMk/>
          <pc:sldMk cId="4246192955" sldId="257"/>
        </pc:sldMkLst>
        <pc:spChg chg="mod">
          <ac:chgData name="Duval, Rachelle (she, her / elle, la) (DFO/MPO)" userId="dfedf371-4587-43c9-88af-b413fa2af2ae" providerId="ADAL" clId="{F94595A2-E1BA-49B6-BDA9-6B18356CC54A}" dt="2026-06-18T23:22:33.530" v="7" actId="20577"/>
          <ac:spMkLst>
            <pc:docMk/>
            <pc:sldMk cId="4246192955" sldId="257"/>
            <ac:spMk id="3" creationId="{CF57BF5A-8530-C630-DBC4-0EE804608F2A}"/>
          </ac:spMkLst>
        </pc:spChg>
      </pc:sldChg>
      <pc:sldChg chg="modSp mod modNotesTx">
        <pc:chgData name="Duval, Rachelle (she, her / elle, la) (DFO/MPO)" userId="dfedf371-4587-43c9-88af-b413fa2af2ae" providerId="ADAL" clId="{F94595A2-E1BA-49B6-BDA9-6B18356CC54A}" dt="2026-06-18T23:30:11.337" v="68" actId="20577"/>
        <pc:sldMkLst>
          <pc:docMk/>
          <pc:sldMk cId="355469" sldId="258"/>
        </pc:sldMkLst>
        <pc:spChg chg="mod">
          <ac:chgData name="Duval, Rachelle (she, her / elle, la) (DFO/MPO)" userId="dfedf371-4587-43c9-88af-b413fa2af2ae" providerId="ADAL" clId="{F94595A2-E1BA-49B6-BDA9-6B18356CC54A}" dt="2026-06-18T23:23:00.362" v="39" actId="20577"/>
          <ac:spMkLst>
            <pc:docMk/>
            <pc:sldMk cId="355469" sldId="258"/>
            <ac:spMk id="2" creationId="{E82197B4-27A9-6B42-0D69-DC4D6EC1E8E5}"/>
          </ac:spMkLst>
        </pc:spChg>
        <pc:graphicFrameChg chg="modGraphic">
          <ac:chgData name="Duval, Rachelle (she, her / elle, la) (DFO/MPO)" userId="dfedf371-4587-43c9-88af-b413fa2af2ae" providerId="ADAL" clId="{F94595A2-E1BA-49B6-BDA9-6B18356CC54A}" dt="2026-06-18T23:24:47.787" v="52" actId="20577"/>
          <ac:graphicFrameMkLst>
            <pc:docMk/>
            <pc:sldMk cId="355469" sldId="258"/>
            <ac:graphicFrameMk id="5" creationId="{F07F8E62-CEE8-8DF6-3C3E-F3243D4EA22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2026-06-29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1071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3362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984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14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6778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2415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8556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4755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0146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2699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885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2026-06-29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2026-06-29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2026-06-29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1196094"/>
            <a:ext cx="11367247" cy="2391801"/>
          </a:xfrm>
        </p:spPr>
        <p:txBody>
          <a:bodyPr>
            <a:normAutofit fontScale="90000"/>
          </a:bodyPr>
          <a:lstStyle/>
          <a:p>
            <a:r>
              <a:rPr lang="fr-FR" sz="5400" dirty="0"/>
              <a:t>Renforcement des règlements sur la pêche côtière</a:t>
            </a:r>
            <a:br>
              <a:rPr lang="en-CA" dirty="0"/>
            </a:br>
            <a:br>
              <a:rPr lang="en-CA" dirty="0"/>
            </a:br>
            <a:r>
              <a:rPr lang="fr-FR" sz="3200" dirty="0"/>
              <a:t>Comprendre l’utilisation, le contrôle et le transfert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1163E-E9CE-577E-B0D8-64A3CC8A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8085"/>
            <a:ext cx="10515600" cy="1325563"/>
          </a:xfrm>
        </p:spPr>
        <p:txBody>
          <a:bodyPr/>
          <a:lstStyle/>
          <a:p>
            <a:r>
              <a:rPr lang="fr-FR" dirty="0"/>
              <a:t>Des clauses pouvant mener au contrôle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C4537-77EE-8FB1-A308-60A96008A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990" y="1288982"/>
            <a:ext cx="10908323" cy="1132728"/>
          </a:xfrm>
        </p:spPr>
        <p:txBody>
          <a:bodyPr>
            <a:noAutofit/>
          </a:bodyPr>
          <a:lstStyle/>
          <a:p>
            <a:r>
              <a:rPr lang="fr-FR" sz="2200" dirty="0"/>
              <a:t>Certains types de clauses (les modalités de l’entente) sont plus susceptibles de mener à un contrôle.</a:t>
            </a:r>
          </a:p>
          <a:p>
            <a:r>
              <a:rPr lang="fr-FR" sz="2200" dirty="0"/>
              <a:t>Plutôt que de nous concentrer sur des mots spécifiques, nous voulons en venir aux effets de certaines clauses.</a:t>
            </a:r>
            <a:r>
              <a:rPr lang="en-CA" sz="22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1E07D-8359-225E-5F53-B0EE6B4D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F16B0EA-47A7-34BE-4AB5-C042EEC53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369360"/>
              </p:ext>
            </p:extLst>
          </p:nvPr>
        </p:nvGraphicFramePr>
        <p:xfrm>
          <a:off x="537990" y="2726810"/>
          <a:ext cx="11116020" cy="37269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23204">
                  <a:extLst>
                    <a:ext uri="{9D8B030D-6E8A-4147-A177-3AD203B41FA5}">
                      <a16:colId xmlns:a16="http://schemas.microsoft.com/office/drawing/2014/main" val="2270719059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725524685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2585479234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1247617108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3320360173"/>
                    </a:ext>
                  </a:extLst>
                </a:gridCol>
              </a:tblGrid>
              <a:tr h="45038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err="1"/>
                        <a:t>Defaut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Choix de pêche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err="1"/>
                        <a:t>Réémission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Droits de </a:t>
                      </a:r>
                      <a:r>
                        <a:rPr lang="en-CA" sz="2000" dirty="0" err="1"/>
                        <a:t>permis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 err="1"/>
                        <a:t>Contrats</a:t>
                      </a:r>
                      <a:r>
                        <a:rPr lang="en-CA" sz="2000" dirty="0"/>
                        <a:t> futures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604497"/>
                  </a:ext>
                </a:extLst>
              </a:tr>
              <a:tr h="2776359">
                <a:tc>
                  <a:txBody>
                    <a:bodyPr/>
                    <a:lstStyle/>
                    <a:p>
                      <a:r>
                        <a:rPr lang="fr-FR" sz="1900" dirty="0"/>
                        <a:t>Clauses qui disent que vous perdez ou « manquez » simplement parce que le poisson n’est pas disponible, ou parce que vous devez débarquer vos prises à un endroit spécial.</a:t>
                      </a:r>
                      <a:endParaRPr lang="en-CA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Des clauses qui permettent au prêteur de vous dire qui peut travailler sur votre bateau et quand, où ou comment vous pouvez pêcher.</a:t>
                      </a:r>
                      <a:endParaRPr lang="en-CA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Clauses qui permettent au prêteur de décider qui obtient le permis de pêche après vous.</a:t>
                      </a:r>
                      <a:endParaRPr lang="en-CA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Les clauses qui stipulent que les avantages du permis vont au prêteur, comme payer le prêteur avec du poisson plutôt qu’avec de l’argent.</a:t>
                      </a:r>
                      <a:endParaRPr lang="en-CA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Des clauses qui vous obligent à signer de nouvelles ententes plus tard que vous n’avez pas encore vues, ou à payer des coûts plus tard que personne ne peut expliquer maintenant.</a:t>
                      </a:r>
                      <a:endParaRPr lang="en-CA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27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557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AF9B6-070F-F331-FA21-242AE42F5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5362E-0B76-A48C-9429-2B4F3D5D4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sz="4300" i="1" dirty="0"/>
              <a:t>Quelles sont vos opinions sur ces clauses (termes et conditions)</a:t>
            </a:r>
            <a:r>
              <a:rPr lang="en-US" sz="4300" i="1" dirty="0"/>
              <a:t>? </a:t>
            </a:r>
          </a:p>
          <a:p>
            <a:pPr marL="0" indent="0" algn="ctr">
              <a:buNone/>
            </a:pPr>
            <a:endParaRPr lang="en-US" sz="4300" i="1" dirty="0"/>
          </a:p>
          <a:p>
            <a:pPr marL="0" indent="0" algn="ctr">
              <a:buNone/>
            </a:pPr>
            <a:r>
              <a:rPr lang="fr-FR" sz="4300" i="1" dirty="0"/>
              <a:t>Y a-t-il d’autres types de termes et conditions que vous pensez pouvoir ajouter à la liste</a:t>
            </a:r>
            <a:r>
              <a:rPr lang="en-US" sz="4300" i="1" dirty="0"/>
              <a:t>? </a:t>
            </a:r>
            <a:endParaRPr lang="en-CA" sz="4300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138F2-CF75-567E-90EB-380F4122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863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Merci!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 err="1"/>
              <a:t>Contexte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fr-FR" b="1" dirty="0">
                <a:ea typeface="Calibri"/>
                <a:cs typeface="Calibri"/>
              </a:rPr>
              <a:t>L’utilisation</a:t>
            </a:r>
            <a:r>
              <a:rPr lang="fr-FR" dirty="0">
                <a:ea typeface="Calibri"/>
                <a:cs typeface="Calibri"/>
              </a:rPr>
              <a:t>, </a:t>
            </a:r>
            <a:r>
              <a:rPr lang="fr-FR" b="1" dirty="0">
                <a:ea typeface="Calibri"/>
                <a:cs typeface="Calibri"/>
              </a:rPr>
              <a:t>le contrôle </a:t>
            </a:r>
            <a:r>
              <a:rPr lang="fr-FR" dirty="0">
                <a:ea typeface="Calibri"/>
                <a:cs typeface="Calibri"/>
              </a:rPr>
              <a:t>et </a:t>
            </a:r>
            <a:r>
              <a:rPr lang="fr-FR" b="1" dirty="0">
                <a:ea typeface="Calibri"/>
                <a:cs typeface="Calibri"/>
              </a:rPr>
              <a:t>le transfert </a:t>
            </a:r>
            <a:r>
              <a:rPr lang="fr-FR" dirty="0">
                <a:ea typeface="Calibri"/>
                <a:cs typeface="Calibri"/>
              </a:rPr>
              <a:t>sont des concepts centraux dans les Règlements sur la pêche côtière. 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Les titulaires de permis doivent décider quand, où et avec qui pêcher (</a:t>
            </a:r>
            <a:r>
              <a:rPr lang="fr-FR" b="1" dirty="0">
                <a:ea typeface="Calibri"/>
                <a:cs typeface="Calibri"/>
              </a:rPr>
              <a:t>utiliser</a:t>
            </a:r>
            <a:r>
              <a:rPr lang="fr-FR" dirty="0">
                <a:ea typeface="Calibri"/>
                <a:cs typeface="Calibri"/>
              </a:rPr>
              <a:t>) et avoir le plein </a:t>
            </a:r>
            <a:r>
              <a:rPr lang="fr-FR" b="1" dirty="0">
                <a:ea typeface="Calibri"/>
                <a:cs typeface="Calibri"/>
              </a:rPr>
              <a:t>contrôle</a:t>
            </a:r>
            <a:r>
              <a:rPr lang="fr-FR" dirty="0">
                <a:ea typeface="Calibri"/>
                <a:cs typeface="Calibri"/>
              </a:rPr>
              <a:t> de l’entreprise. 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Les titulaires de permis ne peuvent pas </a:t>
            </a:r>
            <a:r>
              <a:rPr lang="fr-FR" b="1" dirty="0">
                <a:ea typeface="Calibri"/>
                <a:cs typeface="Calibri"/>
              </a:rPr>
              <a:t>transférer</a:t>
            </a:r>
            <a:r>
              <a:rPr lang="fr-FR" dirty="0">
                <a:ea typeface="Calibri"/>
                <a:cs typeface="Calibri"/>
              </a:rPr>
              <a:t> </a:t>
            </a:r>
            <a:r>
              <a:rPr lang="fr-FR" b="1" dirty="0">
                <a:ea typeface="Calibri"/>
                <a:cs typeface="Calibri"/>
              </a:rPr>
              <a:t>les droits et privilèges</a:t>
            </a:r>
            <a:r>
              <a:rPr lang="fr-FR" dirty="0">
                <a:ea typeface="Calibri"/>
                <a:cs typeface="Calibri"/>
              </a:rPr>
              <a:t> prévus par le permis à un tiers. 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Les tiers (transformateurs, acheteurs, prêteurs privés) ne peuvent pas utiliser ou contrôler les droits et privilèges conférés par le permis. </a:t>
            </a:r>
          </a:p>
          <a:p>
            <a:pPr>
              <a:spcBef>
                <a:spcPts val="1800"/>
              </a:spcBef>
            </a:pPr>
            <a:r>
              <a:rPr lang="fr-FR" b="1" dirty="0">
                <a:ea typeface="Calibri"/>
                <a:cs typeface="Calibri"/>
              </a:rPr>
              <a:t>Objectif du MPO </a:t>
            </a:r>
            <a:r>
              <a:rPr lang="fr-FR" dirty="0">
                <a:ea typeface="Calibri"/>
                <a:cs typeface="Calibri"/>
              </a:rPr>
              <a:t>: veiller à ce que l’utilisation, le contrôle et le transfert soient bien compris et reflètent une application pratique</a:t>
            </a:r>
            <a:r>
              <a:rPr lang="en-US" dirty="0">
                <a:latin typeface="Aptos"/>
                <a:ea typeface="Calibri"/>
                <a:cs typeface="Calibri"/>
              </a:rPr>
              <a:t>. </a:t>
            </a:r>
          </a:p>
          <a:p>
            <a:pPr>
              <a:spcBef>
                <a:spcPts val="1800"/>
              </a:spcBef>
            </a:pPr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97B4-27A9-6B42-0D69-DC4D6EC1E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voulons-nous dire par </a:t>
            </a:r>
            <a:r>
              <a:rPr lang="fr-FR" b="1" dirty="0"/>
              <a:t>Droits et Privilèges </a:t>
            </a:r>
            <a:r>
              <a:rPr lang="fr-FR" dirty="0"/>
              <a:t>conférés par le permis</a:t>
            </a:r>
            <a:r>
              <a:rPr lang="en-CA" dirty="0"/>
              <a:t>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07F8E62-CEE8-8DF6-3C3E-F3243D4EA2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401379"/>
              </p:ext>
            </p:extLst>
          </p:nvPr>
        </p:nvGraphicFramePr>
        <p:xfrm>
          <a:off x="838200" y="2918901"/>
          <a:ext cx="10515600" cy="3110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24783808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05385480"/>
                    </a:ext>
                  </a:extLst>
                </a:gridCol>
              </a:tblGrid>
              <a:tr h="535839">
                <a:tc>
                  <a:txBody>
                    <a:bodyPr/>
                    <a:lstStyle/>
                    <a:p>
                      <a:pPr algn="ctr"/>
                      <a:r>
                        <a:rPr lang="en-CA" sz="3200" dirty="0"/>
                        <a:t>Droits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200" dirty="0" err="1"/>
                        <a:t>Privilèges</a:t>
                      </a:r>
                      <a:endParaRPr lang="en-C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452525"/>
                  </a:ext>
                </a:extLst>
              </a:tr>
              <a:tr h="234183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 droit d’exercer une pêche exclusive dans les conditions imposées par le permis (y compris</a:t>
                      </a:r>
                      <a:r>
                        <a:rPr lang="fr-FR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la prise de décision sur les activités de pêche </a:t>
                      </a:r>
                      <a:r>
                        <a:rPr lang="fr-FR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autorisées par le permis)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; et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1800" b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droit de propriété sur le poisson pêché </a:t>
                      </a:r>
                      <a:r>
                        <a:rPr lang="fr-FR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sous le permis (y compris, mais sans s’y limiter, la prise de décision sur </a:t>
                      </a:r>
                      <a:r>
                        <a:rPr lang="fr-FR" sz="1800" b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les bénéfices découlant de leur prise</a:t>
                      </a:r>
                      <a:r>
                        <a:rPr lang="en-CA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Accordé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par la politique.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fr-FR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capacité de faire des demandes</a:t>
                      </a:r>
                      <a:r>
                        <a:rPr lang="fr-FR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y compris mais sans s’y limiter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Exploitants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CA" sz="1800" kern="1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substituts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Renouvellement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permis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Réémission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permis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CA" sz="18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ou</a:t>
                      </a:r>
                      <a:endParaRPr lang="en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Transferts</a:t>
                      </a:r>
                      <a:r>
                        <a:rPr lang="en-CA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de quotas.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19557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2F46C-6EB6-4085-16AA-4368DCDB6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C4DABA-C8A3-E20E-A109-CCBF1DCE0DB5}"/>
              </a:ext>
            </a:extLst>
          </p:cNvPr>
          <p:cNvSpPr txBox="1"/>
          <p:nvPr/>
        </p:nvSpPr>
        <p:spPr>
          <a:xfrm>
            <a:off x="838200" y="1690688"/>
            <a:ext cx="10515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 dirty="0"/>
              <a:t>Droits et </a:t>
            </a:r>
            <a:r>
              <a:rPr lang="en-US" sz="2400" b="1" u="sng" dirty="0" err="1"/>
              <a:t>privilèges</a:t>
            </a:r>
            <a:r>
              <a:rPr lang="en-US" sz="2400" dirty="0"/>
              <a:t>: </a:t>
            </a:r>
            <a:r>
              <a:rPr lang="fr-FR" sz="2400" dirty="0"/>
              <a:t>Lorsqu’un permis est délivré, le titulaire du permis bénéficie de droits et privilèges limités. Seul le titulaire du permis peut les utiliser et les contrôler.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55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6E002-56B5-F0A1-1DA0-6AD6539AA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Comprendre ce que signifie </a:t>
            </a:r>
            <a:r>
              <a:rPr lang="fr-FR" b="1" dirty="0"/>
              <a:t>utiliser</a:t>
            </a:r>
            <a:r>
              <a:rPr lang="fr-FR" dirty="0"/>
              <a:t> un permis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D0DB-3F80-4182-EEB9-0A7D134A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207F87-BB35-ED57-3FBB-1447869D0458}"/>
              </a:ext>
            </a:extLst>
          </p:cNvPr>
          <p:cNvGrpSpPr/>
          <p:nvPr/>
        </p:nvGrpSpPr>
        <p:grpSpPr>
          <a:xfrm>
            <a:off x="2090581" y="1839558"/>
            <a:ext cx="8010838" cy="4881917"/>
            <a:chOff x="2090581" y="1839558"/>
            <a:chExt cx="8010838" cy="488191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469D3A8-5B09-142F-303D-BB37FE82D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103"/>
            <a:stretch/>
          </p:blipFill>
          <p:spPr>
            <a:xfrm>
              <a:off x="2090581" y="1839558"/>
              <a:ext cx="8010838" cy="488191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FC87B0-1657-0962-804A-ED6DD7BE1B96}"/>
                </a:ext>
              </a:extLst>
            </p:cNvPr>
            <p:cNvSpPr txBox="1"/>
            <p:nvPr/>
          </p:nvSpPr>
          <p:spPr>
            <a:xfrm>
              <a:off x="6325495" y="4237484"/>
              <a:ext cx="1054250" cy="384721"/>
            </a:xfrm>
            <a:prstGeom prst="rect">
              <a:avLst/>
            </a:prstGeom>
            <a:solidFill>
              <a:srgbClr val="EDEDE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900" b="1" dirty="0"/>
                <a:t>PERMIS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53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5F3DC-09EE-B088-4B69-4ED0006D7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300" i="1" dirty="0"/>
              <a:t>Dans vos propres mots et d’après votre propre expérience, comment le MPO peut-il montrer autrement ce que signifie « utiliser » un permis 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1C4E1-A48E-893F-613D-3C07BC9A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6221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456A-1B07-4FFC-85AB-4372EF4E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Comprendre ce que signifie le </a:t>
            </a:r>
            <a:r>
              <a:rPr lang="fr-FR" b="1" dirty="0"/>
              <a:t>contrôle</a:t>
            </a:r>
            <a:endParaRPr lang="en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B0DD-E6F6-E3F4-6CB6-0096711F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7463C2-DDEE-3D41-116A-9D159710E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54" y="1682296"/>
            <a:ext cx="6998494" cy="46656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C3757E-9076-EB10-A854-48AEB3690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05" y="1682296"/>
            <a:ext cx="3110441" cy="466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70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8BCAE-102E-B583-9F4A-E6828E6CB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03D9E-78D2-08C1-24EA-6F11C5632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300" i="1" dirty="0"/>
              <a:t>Dans vos propres mots/d’après votre propre expérience, comment le MPO peut-il montrer autrement ce que signifie « contrôler » un permis ?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6313A-D3AE-8025-1D4D-33F25FD4B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535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96C4-903F-ADC6-43CA-29C888B6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4" y="365125"/>
            <a:ext cx="10855036" cy="1325563"/>
          </a:xfrm>
        </p:spPr>
        <p:txBody>
          <a:bodyPr/>
          <a:lstStyle/>
          <a:p>
            <a:r>
              <a:rPr lang="fr-FR" dirty="0"/>
              <a:t>Comprendre le </a:t>
            </a:r>
            <a:r>
              <a:rPr lang="fr-FR" b="1" dirty="0"/>
              <a:t>transfert</a:t>
            </a:r>
            <a:r>
              <a:rPr lang="fr-FR" dirty="0"/>
              <a:t> des droits et privilèges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0E261-94F2-E8A5-D187-CC0C734B7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titulaires de permis ne peuvent pas transférer les droits et privilèges prévus par un permis et il est interdit à des tiers de les utiliser ou de les contrôler. </a:t>
            </a:r>
          </a:p>
          <a:p>
            <a:r>
              <a:rPr lang="fr-FR" dirty="0"/>
              <a:t>Mais il n’est pas toujours facile de comprendre quand un accord franchit la ligne et aboutit à un transfert. </a:t>
            </a:r>
          </a:p>
          <a:p>
            <a:r>
              <a:rPr lang="fr-FR" dirty="0"/>
              <a:t>Le MPO tente d’élaborer des exemples pratiques de situations où un accord va trop loin et serait considéré comme un transfert de droits et de privilèges.</a:t>
            </a:r>
            <a:r>
              <a:rPr lang="en-CA" dirty="0"/>
              <a:t> 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F7DFE-ED3B-0A4C-3569-7D7188E8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6799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B61B8-9AB1-0D4D-0932-12F6C4E06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669A7-4966-566F-F127-6AFB35542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300" i="1" dirty="0"/>
              <a:t>Y a-t-il des exemples qui pourraient montrer à quoi ressemble un « transfert » dans la pratique 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B2B57-266E-FA81-8F13-E6A4025CD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642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EE5C61-5AAA-4748-A89F-9EF3C2BE6510}"/>
</file>

<file path=customXml/itemProps2.xml><?xml version="1.0" encoding="utf-8"?>
<ds:datastoreItem xmlns:ds="http://schemas.openxmlformats.org/officeDocument/2006/customXml" ds:itemID="{04D08F3C-8A21-48A6-BEAE-FCD93279BF7C}">
  <ds:schemaRefs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f479694-4c39-4518-a700-fc576ce46539"/>
  </ds:schemaRefs>
</ds:datastoreItem>
</file>

<file path=customXml/itemProps3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6375</TotalTime>
  <Words>683</Words>
  <Application>Microsoft Office PowerPoint</Application>
  <PresentationFormat>Widescreen</PresentationFormat>
  <Paragraphs>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Symbol</vt:lpstr>
      <vt:lpstr>Office Theme</vt:lpstr>
      <vt:lpstr>Renforcement des règlements sur la pêche côtière  Comprendre l’utilisation, le contrôle et le transfert</vt:lpstr>
      <vt:lpstr>Contexte</vt:lpstr>
      <vt:lpstr>Que voulons-nous dire par Droits et Privilèges conférés par le permis?</vt:lpstr>
      <vt:lpstr>Comprendre ce que signifie utiliser un permis</vt:lpstr>
      <vt:lpstr>PowerPoint Presentation</vt:lpstr>
      <vt:lpstr>Comprendre ce que signifie le contrôle</vt:lpstr>
      <vt:lpstr>PowerPoint Presentation</vt:lpstr>
      <vt:lpstr>Comprendre le transfert des droits et privilèges</vt:lpstr>
      <vt:lpstr>PowerPoint Presentation</vt:lpstr>
      <vt:lpstr>Des clauses pouvant mener au contrôle</vt:lpstr>
      <vt:lpstr>PowerPoint Presentation</vt:lpstr>
      <vt:lpstr>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45</cp:revision>
  <dcterms:created xsi:type="dcterms:W3CDTF">2025-12-17T14:32:56Z</dcterms:created>
  <dcterms:modified xsi:type="dcterms:W3CDTF">2026-06-29T12:53:02Z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