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71" r:id="rId7"/>
    <p:sldId id="270" r:id="rId8"/>
    <p:sldId id="258" r:id="rId9"/>
    <p:sldId id="260" r:id="rId10"/>
    <p:sldId id="262" r:id="rId11"/>
    <p:sldId id="272" r:id="rId12"/>
    <p:sldId id="261" r:id="rId13"/>
    <p:sldId id="263" r:id="rId14"/>
    <p:sldId id="273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C63105-87DD-1B1F-3AF5-4D762A30EC11}" name="Duval, Rachelle (she, her / elle, la) (DFO/MPO)" initials="RD" userId="S::Rachelle.Duval@dfo-mpo.gc.ca::dfedf371-4587-43c9-88af-b413fa2af2ae" providerId="AD"/>
  <p188:author id="{C85F892A-35E0-CFE6-B4FD-72EB65F2348B}" name="Postnikoff, Jonathan (he, him / il, lui) (DFO/MPO)" initials="JP" userId="S::Jonathan.Postnikoff@dfo-mpo.gc.ca::9b4d4292-40cc-4138-9ac2-d1e6d0577b1f" providerId="AD"/>
  <p188:author id="{01892E2D-FBAE-45F2-9999-188DDB2D1636}" name="Postnikoff, Jonathan (he, him / il, lui) (DFO/MPO)" initials="P(" userId="S::jonathan.postnikoff@dfo-mpo.gc.ca::9b4d4292-40cc-4138-9ac2-d1e6d0577b1f" providerId="AD"/>
  <p188:author id="{D8741F6B-4AAF-63FE-8648-3BBACFC7427B}" name="Madore, Denis (DFO/MPO)" initials="MD" userId="S::denis.madore@dfo-mpo.gc.ca::016a991e-cd32-4cea-b234-e96e4aef0497" providerId="AD"/>
  <p188:author id="{3F196EA4-5024-F1BB-EF2C-C127B20E140D}" name="Madore, Denis (DFO/MPO)" initials="DM" userId="S::Denis.Madore@dfo-mpo.gc.ca::016a991e-cd32-4cea-b234-e96e4aef0497" providerId="AD"/>
  <p188:author id="{CCC010D7-2E5D-C59B-F101-5FFA6E516BAA}" name="Demarsico, Darcy (DFO/MPO)" initials="DD" userId="S::Darcy.Demarsico@dfo-mpo.gc.ca::bf5e1a70-0a8c-4c25-99a0-39e06e2f59b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BF1"/>
    <a:srgbClr val="000000"/>
    <a:srgbClr val="E8E8E8"/>
    <a:srgbClr val="CCD2D8"/>
    <a:srgbClr val="EB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6" autoAdjust="0"/>
    <p:restoredTop sz="70980" autoAdjust="0"/>
  </p:normalViewPr>
  <p:slideViewPr>
    <p:cSldViewPr snapToGrid="0">
      <p:cViewPr varScale="1">
        <p:scale>
          <a:sx n="72" d="100"/>
          <a:sy n="72" d="100"/>
        </p:scale>
        <p:origin x="13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stnikoff, Jonathan (he, him / il, lui) (DFO/MPO)" userId="9b4d4292-40cc-4138-9ac2-d1e6d0577b1f" providerId="ADAL" clId="{230E067A-DCDA-41C9-8EA5-B7485D12A608}"/>
    <pc:docChg chg="undo custSel addSld modSld">
      <pc:chgData name="Postnikoff, Jonathan (he, him / il, lui) (DFO/MPO)" userId="9b4d4292-40cc-4138-9ac2-d1e6d0577b1f" providerId="ADAL" clId="{230E067A-DCDA-41C9-8EA5-B7485D12A608}" dt="2026-06-24T17:52:26.928" v="302" actId="20577"/>
      <pc:docMkLst>
        <pc:docMk/>
      </pc:docMkLst>
      <pc:sldChg chg="addSp delSp modSp mod">
        <pc:chgData name="Postnikoff, Jonathan (he, him / il, lui) (DFO/MPO)" userId="9b4d4292-40cc-4138-9ac2-d1e6d0577b1f" providerId="ADAL" clId="{230E067A-DCDA-41C9-8EA5-B7485D12A608}" dt="2026-06-15T18:55:37.372" v="243" actId="478"/>
        <pc:sldMkLst>
          <pc:docMk/>
          <pc:sldMk cId="595745637" sldId="256"/>
        </pc:sldMkLst>
      </pc:sldChg>
      <pc:sldChg chg="modSp mod modNotesTx">
        <pc:chgData name="Postnikoff, Jonathan (he, him / il, lui) (DFO/MPO)" userId="9b4d4292-40cc-4138-9ac2-d1e6d0577b1f" providerId="ADAL" clId="{230E067A-DCDA-41C9-8EA5-B7485D12A608}" dt="2026-06-15T18:59:12.144" v="246" actId="20577"/>
        <pc:sldMkLst>
          <pc:docMk/>
          <pc:sldMk cId="138903691" sldId="258"/>
        </pc:sldMkLst>
        <pc:spChg chg="mod">
          <ac:chgData name="Postnikoff, Jonathan (he, him / il, lui) (DFO/MPO)" userId="9b4d4292-40cc-4138-9ac2-d1e6d0577b1f" providerId="ADAL" clId="{230E067A-DCDA-41C9-8EA5-B7485D12A608}" dt="2026-06-15T18:59:12.144" v="246" actId="20577"/>
          <ac:spMkLst>
            <pc:docMk/>
            <pc:sldMk cId="138903691" sldId="258"/>
            <ac:spMk id="3" creationId="{F1ABABBD-3220-97DD-4A2D-ECE470DFEAC7}"/>
          </ac:spMkLst>
        </pc:spChg>
      </pc:sldChg>
      <pc:sldChg chg="modSp mod modNotesTx">
        <pc:chgData name="Postnikoff, Jonathan (he, him / il, lui) (DFO/MPO)" userId="9b4d4292-40cc-4138-9ac2-d1e6d0577b1f" providerId="ADAL" clId="{230E067A-DCDA-41C9-8EA5-B7485D12A608}" dt="2026-06-22T13:13:23.542" v="247" actId="20577"/>
        <pc:sldMkLst>
          <pc:docMk/>
          <pc:sldMk cId="325414782" sldId="260"/>
        </pc:sldMkLst>
        <pc:spChg chg="mod">
          <ac:chgData name="Postnikoff, Jonathan (he, him / il, lui) (DFO/MPO)" userId="9b4d4292-40cc-4138-9ac2-d1e6d0577b1f" providerId="ADAL" clId="{230E067A-DCDA-41C9-8EA5-B7485D12A608}" dt="2026-06-22T13:13:23.542" v="247" actId="20577"/>
          <ac:spMkLst>
            <pc:docMk/>
            <pc:sldMk cId="325414782" sldId="260"/>
            <ac:spMk id="3" creationId="{4B6EAFD8-C575-8F2D-5100-CE0986D9AAB0}"/>
          </ac:spMkLst>
        </pc:spChg>
      </pc:sldChg>
      <pc:sldChg chg="modNotesTx">
        <pc:chgData name="Postnikoff, Jonathan (he, him / il, lui) (DFO/MPO)" userId="9b4d4292-40cc-4138-9ac2-d1e6d0577b1f" providerId="ADAL" clId="{230E067A-DCDA-41C9-8EA5-B7485D12A608}" dt="2026-06-12T15:03:35.378" v="226" actId="20577"/>
        <pc:sldMkLst>
          <pc:docMk/>
          <pc:sldMk cId="2982081735" sldId="261"/>
        </pc:sldMkLst>
      </pc:sldChg>
      <pc:sldChg chg="modSp mod modNotesTx">
        <pc:chgData name="Postnikoff, Jonathan (he, him / il, lui) (DFO/MPO)" userId="9b4d4292-40cc-4138-9ac2-d1e6d0577b1f" providerId="ADAL" clId="{230E067A-DCDA-41C9-8EA5-B7485D12A608}" dt="2026-06-24T17:52:22.161" v="297" actId="20577"/>
        <pc:sldMkLst>
          <pc:docMk/>
          <pc:sldMk cId="1710565139" sldId="263"/>
        </pc:sldMkLst>
        <pc:spChg chg="mod">
          <ac:chgData name="Postnikoff, Jonathan (he, him / il, lui) (DFO/MPO)" userId="9b4d4292-40cc-4138-9ac2-d1e6d0577b1f" providerId="ADAL" clId="{230E067A-DCDA-41C9-8EA5-B7485D12A608}" dt="2026-06-24T14:40:45.339" v="251"/>
          <ac:spMkLst>
            <pc:docMk/>
            <pc:sldMk cId="1710565139" sldId="263"/>
            <ac:spMk id="3" creationId="{26EAEB1D-53FC-11BB-AC28-CBD591C98E7F}"/>
          </ac:spMkLst>
        </pc:spChg>
      </pc:sldChg>
      <pc:sldChg chg="modSp mod">
        <pc:chgData name="Postnikoff, Jonathan (he, him / il, lui) (DFO/MPO)" userId="9b4d4292-40cc-4138-9ac2-d1e6d0577b1f" providerId="ADAL" clId="{230E067A-DCDA-41C9-8EA5-B7485D12A608}" dt="2026-06-05T19:22:36.912" v="6" actId="27636"/>
        <pc:sldMkLst>
          <pc:docMk/>
          <pc:sldMk cId="2094546785" sldId="270"/>
        </pc:sldMkLst>
        <pc:spChg chg="mod">
          <ac:chgData name="Postnikoff, Jonathan (he, him / il, lui) (DFO/MPO)" userId="9b4d4292-40cc-4138-9ac2-d1e6d0577b1f" providerId="ADAL" clId="{230E067A-DCDA-41C9-8EA5-B7485D12A608}" dt="2026-06-05T19:22:36.912" v="6" actId="27636"/>
          <ac:spMkLst>
            <pc:docMk/>
            <pc:sldMk cId="2094546785" sldId="270"/>
            <ac:spMk id="3" creationId="{7BB1A637-447F-1C2C-49B5-ACFE84986648}"/>
          </ac:spMkLst>
        </pc:spChg>
      </pc:sldChg>
      <pc:sldChg chg="modSp add mod modNotesTx">
        <pc:chgData name="Postnikoff, Jonathan (he, him / il, lui) (DFO/MPO)" userId="9b4d4292-40cc-4138-9ac2-d1e6d0577b1f" providerId="ADAL" clId="{230E067A-DCDA-41C9-8EA5-B7485D12A608}" dt="2026-06-24T17:52:09.153" v="289" actId="20577"/>
        <pc:sldMkLst>
          <pc:docMk/>
          <pc:sldMk cId="1107544282" sldId="272"/>
        </pc:sldMkLst>
        <pc:spChg chg="mod">
          <ac:chgData name="Postnikoff, Jonathan (he, him / il, lui) (DFO/MPO)" userId="9b4d4292-40cc-4138-9ac2-d1e6d0577b1f" providerId="ADAL" clId="{230E067A-DCDA-41C9-8EA5-B7485D12A608}" dt="2026-06-24T14:40:15.781" v="250"/>
          <ac:spMkLst>
            <pc:docMk/>
            <pc:sldMk cId="1107544282" sldId="272"/>
            <ac:spMk id="3" creationId="{E108F03F-8D0E-D338-DC08-D38425E38A4A}"/>
          </ac:spMkLst>
        </pc:spChg>
      </pc:sldChg>
      <pc:sldChg chg="modSp add mod modNotesTx">
        <pc:chgData name="Postnikoff, Jonathan (he, him / il, lui) (DFO/MPO)" userId="9b4d4292-40cc-4138-9ac2-d1e6d0577b1f" providerId="ADAL" clId="{230E067A-DCDA-41C9-8EA5-B7485D12A608}" dt="2026-06-24T17:52:26.928" v="302" actId="20577"/>
        <pc:sldMkLst>
          <pc:docMk/>
          <pc:sldMk cId="2127178627" sldId="273"/>
        </pc:sldMkLst>
        <pc:spChg chg="mod">
          <ac:chgData name="Postnikoff, Jonathan (he, him / il, lui) (DFO/MPO)" userId="9b4d4292-40cc-4138-9ac2-d1e6d0577b1f" providerId="ADAL" clId="{230E067A-DCDA-41C9-8EA5-B7485D12A608}" dt="2026-06-24T14:42:58.619" v="283" actId="20577"/>
          <ac:spMkLst>
            <pc:docMk/>
            <pc:sldMk cId="2127178627" sldId="273"/>
            <ac:spMk id="3" creationId="{F15A52ED-BBB0-D1B4-78FF-9BD4A18B214F}"/>
          </ac:spMkLst>
        </pc:spChg>
      </pc:sldChg>
    </pc:docChg>
  </pc:docChgLst>
  <pc:docChgLst>
    <pc:chgData name="Postnikoff, Jonathan (he, him / il, lui) (DFO/MPO)" userId="9b4d4292-40cc-4138-9ac2-d1e6d0577b1f" providerId="ADAL" clId="{A4833A48-B84B-4341-AF93-02324BEE0E07}"/>
    <pc:docChg chg="modSld">
      <pc:chgData name="Postnikoff, Jonathan (he, him / il, lui) (DFO/MPO)" userId="9b4d4292-40cc-4138-9ac2-d1e6d0577b1f" providerId="ADAL" clId="{A4833A48-B84B-4341-AF93-02324BEE0E07}" dt="2026-06-26T18:41:20.848" v="0" actId="207"/>
      <pc:docMkLst>
        <pc:docMk/>
      </pc:docMkLst>
      <pc:sldChg chg="modSp mod">
        <pc:chgData name="Postnikoff, Jonathan (he, him / il, lui) (DFO/MPO)" userId="9b4d4292-40cc-4138-9ac2-d1e6d0577b1f" providerId="ADAL" clId="{A4833A48-B84B-4341-AF93-02324BEE0E07}" dt="2026-06-26T18:41:20.848" v="0" actId="207"/>
        <pc:sldMkLst>
          <pc:docMk/>
          <pc:sldMk cId="325414782" sldId="260"/>
        </pc:sldMkLst>
        <pc:spChg chg="mod">
          <ac:chgData name="Postnikoff, Jonathan (he, him / il, lui) (DFO/MPO)" userId="9b4d4292-40cc-4138-9ac2-d1e6d0577b1f" providerId="ADAL" clId="{A4833A48-B84B-4341-AF93-02324BEE0E07}" dt="2026-06-26T18:41:20.848" v="0" actId="207"/>
          <ac:spMkLst>
            <pc:docMk/>
            <pc:sldMk cId="325414782" sldId="260"/>
            <ac:spMk id="2" creationId="{09E778B1-BA4C-4A9A-DEF3-3337899AC9AB}"/>
          </ac:spMkLst>
        </pc:spChg>
      </pc:sldChg>
    </pc:docChg>
  </pc:docChgLst>
  <pc:docChgLst>
    <pc:chgData name="Duval, Rachelle (she, her / elle, la) (DFO/MPO)" userId="S::rachelle.duval@dfo-mpo.gc.ca::dfedf371-4587-43c9-88af-b413fa2af2ae" providerId="AD" clId="Web-{2D65E406-DC28-6248-153C-5691ABED6310}"/>
    <pc:docChg chg="modSld">
      <pc:chgData name="Duval, Rachelle (she, her / elle, la) (DFO/MPO)" userId="S::rachelle.duval@dfo-mpo.gc.ca::dfedf371-4587-43c9-88af-b413fa2af2ae" providerId="AD" clId="Web-{2D65E406-DC28-6248-153C-5691ABED6310}" dt="2026-06-24T17:35:08.543" v="8" actId="20577"/>
      <pc:docMkLst>
        <pc:docMk/>
      </pc:docMkLst>
      <pc:sldChg chg="modSp">
        <pc:chgData name="Duval, Rachelle (she, her / elle, la) (DFO/MPO)" userId="S::rachelle.duval@dfo-mpo.gc.ca::dfedf371-4587-43c9-88af-b413fa2af2ae" providerId="AD" clId="Web-{2D65E406-DC28-6248-153C-5691ABED6310}" dt="2026-06-24T17:35:08.543" v="8" actId="20577"/>
        <pc:sldMkLst>
          <pc:docMk/>
          <pc:sldMk cId="1710565139" sldId="263"/>
        </pc:sldMkLst>
        <pc:spChg chg="mod">
          <ac:chgData name="Duval, Rachelle (she, her / elle, la) (DFO/MPO)" userId="S::rachelle.duval@dfo-mpo.gc.ca::dfedf371-4587-43c9-88af-b413fa2af2ae" providerId="AD" clId="Web-{2D65E406-DC28-6248-153C-5691ABED6310}" dt="2026-06-24T17:35:08.543" v="8" actId="20577"/>
          <ac:spMkLst>
            <pc:docMk/>
            <pc:sldMk cId="1710565139" sldId="263"/>
            <ac:spMk id="3" creationId="{26EAEB1D-53FC-11BB-AC28-CBD591C98E7F}"/>
          </ac:spMkLst>
        </pc:spChg>
      </pc:sldChg>
      <pc:sldChg chg="modSp">
        <pc:chgData name="Duval, Rachelle (she, her / elle, la) (DFO/MPO)" userId="S::rachelle.duval@dfo-mpo.gc.ca::dfedf371-4587-43c9-88af-b413fa2af2ae" providerId="AD" clId="Web-{2D65E406-DC28-6248-153C-5691ABED6310}" dt="2026-06-24T17:33:41.917" v="2" actId="20577"/>
        <pc:sldMkLst>
          <pc:docMk/>
          <pc:sldMk cId="1107544282" sldId="272"/>
        </pc:sldMkLst>
        <pc:spChg chg="mod">
          <ac:chgData name="Duval, Rachelle (she, her / elle, la) (DFO/MPO)" userId="S::rachelle.duval@dfo-mpo.gc.ca::dfedf371-4587-43c9-88af-b413fa2af2ae" providerId="AD" clId="Web-{2D65E406-DC28-6248-153C-5691ABED6310}" dt="2026-06-24T17:33:41.917" v="2" actId="20577"/>
          <ac:spMkLst>
            <pc:docMk/>
            <pc:sldMk cId="1107544282" sldId="272"/>
            <ac:spMk id="3" creationId="{E108F03F-8D0E-D338-DC08-D38425E38A4A}"/>
          </ac:spMkLst>
        </pc:spChg>
      </pc:sldChg>
      <pc:sldChg chg="modSp">
        <pc:chgData name="Duval, Rachelle (she, her / elle, la) (DFO/MPO)" userId="S::rachelle.duval@dfo-mpo.gc.ca::dfedf371-4587-43c9-88af-b413fa2af2ae" providerId="AD" clId="Web-{2D65E406-DC28-6248-153C-5691ABED6310}" dt="2026-06-24T17:35:02.121" v="6" actId="20577"/>
        <pc:sldMkLst>
          <pc:docMk/>
          <pc:sldMk cId="2127178627" sldId="273"/>
        </pc:sldMkLst>
        <pc:spChg chg="mod">
          <ac:chgData name="Duval, Rachelle (she, her / elle, la) (DFO/MPO)" userId="S::rachelle.duval@dfo-mpo.gc.ca::dfedf371-4587-43c9-88af-b413fa2af2ae" providerId="AD" clId="Web-{2D65E406-DC28-6248-153C-5691ABED6310}" dt="2026-06-24T17:35:02.121" v="6" actId="20577"/>
          <ac:spMkLst>
            <pc:docMk/>
            <pc:sldMk cId="2127178627" sldId="273"/>
            <ac:spMk id="3" creationId="{F15A52ED-BBB0-D1B4-78FF-9BD4A18B214F}"/>
          </ac:spMkLst>
        </pc:spChg>
      </pc:sldChg>
    </pc:docChg>
  </pc:docChgLst>
  <pc:docChgLst>
    <pc:chgData name="Demarsico, Darcy (DFO/MPO)" userId="bf5e1a70-0a8c-4c25-99a0-39e06e2f59b9" providerId="ADAL" clId="{000F3D12-6D66-4C0B-8145-AA81064EDDF4}"/>
    <pc:docChg chg="modSld">
      <pc:chgData name="Demarsico, Darcy (DFO/MPO)" userId="bf5e1a70-0a8c-4c25-99a0-39e06e2f59b9" providerId="ADAL" clId="{000F3D12-6D66-4C0B-8145-AA81064EDDF4}" dt="2026-06-26T16:15:25.831" v="44" actId="207"/>
      <pc:docMkLst>
        <pc:docMk/>
      </pc:docMkLst>
      <pc:sldChg chg="modSp mod">
        <pc:chgData name="Demarsico, Darcy (DFO/MPO)" userId="bf5e1a70-0a8c-4c25-99a0-39e06e2f59b9" providerId="ADAL" clId="{000F3D12-6D66-4C0B-8145-AA81064EDDF4}" dt="2026-06-26T16:15:25.831" v="44" actId="207"/>
        <pc:sldMkLst>
          <pc:docMk/>
          <pc:sldMk cId="325414782" sldId="260"/>
        </pc:sldMkLst>
        <pc:spChg chg="mod">
          <ac:chgData name="Demarsico, Darcy (DFO/MPO)" userId="bf5e1a70-0a8c-4c25-99a0-39e06e2f59b9" providerId="ADAL" clId="{000F3D12-6D66-4C0B-8145-AA81064EDDF4}" dt="2026-06-26T16:15:25.831" v="44" actId="207"/>
          <ac:spMkLst>
            <pc:docMk/>
            <pc:sldMk cId="325414782" sldId="260"/>
            <ac:spMk id="2" creationId="{09E778B1-BA4C-4A9A-DEF3-3337899AC9AB}"/>
          </ac:spMkLst>
        </pc:spChg>
      </pc:sldChg>
    </pc:docChg>
  </pc:docChgLst>
  <pc:docChgLst>
    <pc:chgData name="Postnikoff, Jonathan (he, him / il, lui) (DFO/MPO)" userId="9b4d4292-40cc-4138-9ac2-d1e6d0577b1f" providerId="ADAL" clId="{21BDC1D8-6C85-42D2-B299-DE1C0FAF9A74}"/>
    <pc:docChg chg="undo redo custSel modSld">
      <pc:chgData name="Postnikoff, Jonathan (he, him / il, lui) (DFO/MPO)" userId="9b4d4292-40cc-4138-9ac2-d1e6d0577b1f" providerId="ADAL" clId="{21BDC1D8-6C85-42D2-B299-DE1C0FAF9A74}" dt="2026-06-26T18:05:39.106" v="291" actId="1036"/>
      <pc:docMkLst>
        <pc:docMk/>
      </pc:docMkLst>
      <pc:sldChg chg="modNotesTx">
        <pc:chgData name="Postnikoff, Jonathan (he, him / il, lui) (DFO/MPO)" userId="9b4d4292-40cc-4138-9ac2-d1e6d0577b1f" providerId="ADAL" clId="{21BDC1D8-6C85-42D2-B299-DE1C0FAF9A74}" dt="2026-06-26T17:56:49.851" v="250" actId="20577"/>
        <pc:sldMkLst>
          <pc:docMk/>
          <pc:sldMk cId="325414782" sldId="260"/>
        </pc:sldMkLst>
      </pc:sldChg>
      <pc:sldChg chg="addSp delSp modSp mod addAnim delAnim">
        <pc:chgData name="Postnikoff, Jonathan (he, him / il, lui) (DFO/MPO)" userId="9b4d4292-40cc-4138-9ac2-d1e6d0577b1f" providerId="ADAL" clId="{21BDC1D8-6C85-42D2-B299-DE1C0FAF9A74}" dt="2026-06-26T18:05:39.106" v="291" actId="1036"/>
        <pc:sldMkLst>
          <pc:docMk/>
          <pc:sldMk cId="1238783371" sldId="271"/>
        </pc:sldMkLst>
        <pc:spChg chg="mod">
          <ac:chgData name="Postnikoff, Jonathan (he, him / il, lui) (DFO/MPO)" userId="9b4d4292-40cc-4138-9ac2-d1e6d0577b1f" providerId="ADAL" clId="{21BDC1D8-6C85-42D2-B299-DE1C0FAF9A74}" dt="2026-06-26T18:05:04.085" v="287" actId="26606"/>
          <ac:spMkLst>
            <pc:docMk/>
            <pc:sldMk cId="1238783371" sldId="271"/>
            <ac:spMk id="2" creationId="{AAE4EDB5-0060-78DB-C707-E9A25A206749}"/>
          </ac:spMkLst>
        </pc:spChg>
        <pc:spChg chg="mod">
          <ac:chgData name="Postnikoff, Jonathan (he, him / il, lui) (DFO/MPO)" userId="9b4d4292-40cc-4138-9ac2-d1e6d0577b1f" providerId="ADAL" clId="{21BDC1D8-6C85-42D2-B299-DE1C0FAF9A74}" dt="2026-06-26T18:00:05.173" v="278" actId="26606"/>
          <ac:spMkLst>
            <pc:docMk/>
            <pc:sldMk cId="1238783371" sldId="271"/>
            <ac:spMk id="4" creationId="{3B3F8DC2-67B3-DE8F-A5C5-5015736066AE}"/>
          </ac:spMkLst>
        </pc:spChg>
        <pc:spChg chg="add del">
          <ac:chgData name="Postnikoff, Jonathan (he, him / il, lui) (DFO/MPO)" userId="9b4d4292-40cc-4138-9ac2-d1e6d0577b1f" providerId="ADAL" clId="{21BDC1D8-6C85-42D2-B299-DE1C0FAF9A74}" dt="2026-06-26T18:05:04.085" v="287" actId="26606"/>
          <ac:spMkLst>
            <pc:docMk/>
            <pc:sldMk cId="1238783371" sldId="271"/>
            <ac:spMk id="11" creationId="{7DA3C418-758E-4180-A5D0-8655D6804587}"/>
          </ac:spMkLst>
        </pc:spChg>
        <pc:spChg chg="add del">
          <ac:chgData name="Postnikoff, Jonathan (he, him / il, lui) (DFO/MPO)" userId="9b4d4292-40cc-4138-9ac2-d1e6d0577b1f" providerId="ADAL" clId="{21BDC1D8-6C85-42D2-B299-DE1C0FAF9A74}" dt="2026-06-26T18:05:04.085" v="287" actId="26606"/>
          <ac:spMkLst>
            <pc:docMk/>
            <pc:sldMk cId="1238783371" sldId="271"/>
            <ac:spMk id="13" creationId="{28C8EF06-5EC3-4883-AFAF-D74FF46550FB}"/>
          </ac:spMkLst>
        </pc:spChg>
        <pc:picChg chg="add mod ord">
          <ac:chgData name="Postnikoff, Jonathan (he, him / il, lui) (DFO/MPO)" userId="9b4d4292-40cc-4138-9ac2-d1e6d0577b1f" providerId="ADAL" clId="{21BDC1D8-6C85-42D2-B299-DE1C0FAF9A74}" dt="2026-06-26T18:05:39.106" v="291" actId="1036"/>
          <ac:picMkLst>
            <pc:docMk/>
            <pc:sldMk cId="1238783371" sldId="271"/>
            <ac:picMk id="5" creationId="{AD5C6541-9394-B5AB-71DE-42249173A75B}"/>
          </ac:picMkLst>
        </pc:picChg>
      </pc:sldChg>
    </pc:docChg>
  </pc:docChgLst>
  <pc:docChgLst>
    <pc:chgData name="Spicer, Bridget (DFO/MPO)" userId="e4cd33df-9af9-4217-bbe5-e22f7d6eaac4" providerId="ADAL" clId="{2BCC12FB-D745-4ADF-B9BB-75356F365A5B}"/>
    <pc:docChg chg="modSld">
      <pc:chgData name="Spicer, Bridget (DFO/MPO)" userId="e4cd33df-9af9-4217-bbe5-e22f7d6eaac4" providerId="ADAL" clId="{2BCC12FB-D745-4ADF-B9BB-75356F365A5B}" dt="2026-06-24T21:16:07.492" v="7" actId="20577"/>
      <pc:docMkLst>
        <pc:docMk/>
      </pc:docMkLst>
      <pc:sldChg chg="modSp mod modNotesTx">
        <pc:chgData name="Spicer, Bridget (DFO/MPO)" userId="e4cd33df-9af9-4217-bbe5-e22f7d6eaac4" providerId="ADAL" clId="{2BCC12FB-D745-4ADF-B9BB-75356F365A5B}" dt="2026-06-24T21:16:07.492" v="7" actId="20577"/>
        <pc:sldMkLst>
          <pc:docMk/>
          <pc:sldMk cId="1107544282" sldId="272"/>
        </pc:sldMkLst>
        <pc:spChg chg="mod">
          <ac:chgData name="Spicer, Bridget (DFO/MPO)" userId="e4cd33df-9af9-4217-bbe5-e22f7d6eaac4" providerId="ADAL" clId="{2BCC12FB-D745-4ADF-B9BB-75356F365A5B}" dt="2026-06-24T21:06:48.925" v="0" actId="20577"/>
          <ac:spMkLst>
            <pc:docMk/>
            <pc:sldMk cId="1107544282" sldId="272"/>
            <ac:spMk id="3" creationId="{E108F03F-8D0E-D338-DC08-D38425E38A4A}"/>
          </ac:spMkLst>
        </pc:spChg>
      </pc:sldChg>
    </pc:docChg>
  </pc:docChgLst>
  <pc:docChgLst>
    <pc:chgData name="Postnikoff, Jonathan (he, him / il, lui) (DFO/MPO)" userId="9b4d4292-40cc-4138-9ac2-d1e6d0577b1f" providerId="ADAL" clId="{0011B785-4B53-45B1-BBAD-2E1C939ED412}"/>
    <pc:docChg chg="modSld">
      <pc:chgData name="Postnikoff, Jonathan (he, him / il, lui) (DFO/MPO)" userId="9b4d4292-40cc-4138-9ac2-d1e6d0577b1f" providerId="ADAL" clId="{0011B785-4B53-45B1-BBAD-2E1C939ED412}" dt="2026-06-29T13:03:10.741" v="12" actId="6549"/>
      <pc:docMkLst>
        <pc:docMk/>
      </pc:docMkLst>
      <pc:sldChg chg="modNotesTx">
        <pc:chgData name="Postnikoff, Jonathan (he, him / il, lui) (DFO/MPO)" userId="9b4d4292-40cc-4138-9ac2-d1e6d0577b1f" providerId="ADAL" clId="{0011B785-4B53-45B1-BBAD-2E1C939ED412}" dt="2026-06-29T13:02:34.662" v="0" actId="6549"/>
        <pc:sldMkLst>
          <pc:docMk/>
          <pc:sldMk cId="595745637" sldId="256"/>
        </pc:sldMkLst>
      </pc:sldChg>
      <pc:sldChg chg="modNotesTx">
        <pc:chgData name="Postnikoff, Jonathan (he, him / il, lui) (DFO/MPO)" userId="9b4d4292-40cc-4138-9ac2-d1e6d0577b1f" providerId="ADAL" clId="{0011B785-4B53-45B1-BBAD-2E1C939ED412}" dt="2026-06-29T13:02:38.175" v="2" actId="6549"/>
        <pc:sldMkLst>
          <pc:docMk/>
          <pc:sldMk cId="4246192955" sldId="257"/>
        </pc:sldMkLst>
      </pc:sldChg>
      <pc:sldChg chg="modNotesTx">
        <pc:chgData name="Postnikoff, Jonathan (he, him / il, lui) (DFO/MPO)" userId="9b4d4292-40cc-4138-9ac2-d1e6d0577b1f" providerId="ADAL" clId="{0011B785-4B53-45B1-BBAD-2E1C939ED412}" dt="2026-06-29T13:02:48.101" v="5" actId="6549"/>
        <pc:sldMkLst>
          <pc:docMk/>
          <pc:sldMk cId="138903691" sldId="258"/>
        </pc:sldMkLst>
      </pc:sldChg>
      <pc:sldChg chg="modNotesTx">
        <pc:chgData name="Postnikoff, Jonathan (he, him / il, lui) (DFO/MPO)" userId="9b4d4292-40cc-4138-9ac2-d1e6d0577b1f" providerId="ADAL" clId="{0011B785-4B53-45B1-BBAD-2E1C939ED412}" dt="2026-06-29T13:02:52.183" v="6" actId="6549"/>
        <pc:sldMkLst>
          <pc:docMk/>
          <pc:sldMk cId="325414782" sldId="260"/>
        </pc:sldMkLst>
      </pc:sldChg>
      <pc:sldChg chg="modNotesTx">
        <pc:chgData name="Postnikoff, Jonathan (he, him / il, lui) (DFO/MPO)" userId="9b4d4292-40cc-4138-9ac2-d1e6d0577b1f" providerId="ADAL" clId="{0011B785-4B53-45B1-BBAD-2E1C939ED412}" dt="2026-06-29T13:03:01.828" v="9" actId="6549"/>
        <pc:sldMkLst>
          <pc:docMk/>
          <pc:sldMk cId="2982081735" sldId="261"/>
        </pc:sldMkLst>
      </pc:sldChg>
      <pc:sldChg chg="modNotesTx">
        <pc:chgData name="Postnikoff, Jonathan (he, him / il, lui) (DFO/MPO)" userId="9b4d4292-40cc-4138-9ac2-d1e6d0577b1f" providerId="ADAL" clId="{0011B785-4B53-45B1-BBAD-2E1C939ED412}" dt="2026-06-29T13:02:56.548" v="7" actId="6549"/>
        <pc:sldMkLst>
          <pc:docMk/>
          <pc:sldMk cId="1726221291" sldId="262"/>
        </pc:sldMkLst>
      </pc:sldChg>
      <pc:sldChg chg="modNotesTx">
        <pc:chgData name="Postnikoff, Jonathan (he, him / il, lui) (DFO/MPO)" userId="9b4d4292-40cc-4138-9ac2-d1e6d0577b1f" providerId="ADAL" clId="{0011B785-4B53-45B1-BBAD-2E1C939ED412}" dt="2026-06-29T13:03:05.093" v="10" actId="6549"/>
        <pc:sldMkLst>
          <pc:docMk/>
          <pc:sldMk cId="1710565139" sldId="263"/>
        </pc:sldMkLst>
      </pc:sldChg>
      <pc:sldChg chg="modNotesTx">
        <pc:chgData name="Postnikoff, Jonathan (he, him / il, lui) (DFO/MPO)" userId="9b4d4292-40cc-4138-9ac2-d1e6d0577b1f" providerId="ADAL" clId="{0011B785-4B53-45B1-BBAD-2E1C939ED412}" dt="2026-06-29T13:03:10.741" v="12" actId="6549"/>
        <pc:sldMkLst>
          <pc:docMk/>
          <pc:sldMk cId="1094770856" sldId="269"/>
        </pc:sldMkLst>
      </pc:sldChg>
      <pc:sldChg chg="modNotesTx">
        <pc:chgData name="Postnikoff, Jonathan (he, him / il, lui) (DFO/MPO)" userId="9b4d4292-40cc-4138-9ac2-d1e6d0577b1f" providerId="ADAL" clId="{0011B785-4B53-45B1-BBAD-2E1C939ED412}" dt="2026-06-29T13:02:44.960" v="4" actId="6549"/>
        <pc:sldMkLst>
          <pc:docMk/>
          <pc:sldMk cId="2094546785" sldId="270"/>
        </pc:sldMkLst>
      </pc:sldChg>
      <pc:sldChg chg="modNotesTx">
        <pc:chgData name="Postnikoff, Jonathan (he, him / il, lui) (DFO/MPO)" userId="9b4d4292-40cc-4138-9ac2-d1e6d0577b1f" providerId="ADAL" clId="{0011B785-4B53-45B1-BBAD-2E1C939ED412}" dt="2026-06-29T13:02:41.588" v="3" actId="6549"/>
        <pc:sldMkLst>
          <pc:docMk/>
          <pc:sldMk cId="1238783371" sldId="271"/>
        </pc:sldMkLst>
      </pc:sldChg>
      <pc:sldChg chg="modNotesTx">
        <pc:chgData name="Postnikoff, Jonathan (he, him / il, lui) (DFO/MPO)" userId="9b4d4292-40cc-4138-9ac2-d1e6d0577b1f" providerId="ADAL" clId="{0011B785-4B53-45B1-BBAD-2E1C939ED412}" dt="2026-06-29T13:02:59.071" v="8" actId="6549"/>
        <pc:sldMkLst>
          <pc:docMk/>
          <pc:sldMk cId="1107544282" sldId="272"/>
        </pc:sldMkLst>
      </pc:sldChg>
      <pc:sldChg chg="modNotesTx">
        <pc:chgData name="Postnikoff, Jonathan (he, him / il, lui) (DFO/MPO)" userId="9b4d4292-40cc-4138-9ac2-d1e6d0577b1f" providerId="ADAL" clId="{0011B785-4B53-45B1-BBAD-2E1C939ED412}" dt="2026-06-29T13:03:08.600" v="11" actId="6549"/>
        <pc:sldMkLst>
          <pc:docMk/>
          <pc:sldMk cId="2127178627" sldId="273"/>
        </pc:sldMkLst>
      </pc:sldChg>
    </pc:docChg>
  </pc:docChgLst>
  <pc:docChgLst>
    <pc:chgData name="Postnikoff, Jonathan (he, him / il, lui) (DFO/MPO)" userId="9b4d4292-40cc-4138-9ac2-d1e6d0577b1f" providerId="ADAL" clId="{CBEEE499-42F2-4DE6-99CE-F50E989B9A04}"/>
    <pc:docChg chg="modSld">
      <pc:chgData name="Postnikoff, Jonathan (he, him / il, lui) (DFO/MPO)" userId="9b4d4292-40cc-4138-9ac2-d1e6d0577b1f" providerId="ADAL" clId="{CBEEE499-42F2-4DE6-99CE-F50E989B9A04}" dt="2026-07-03T14:42:29.223" v="9" actId="20577"/>
      <pc:docMkLst>
        <pc:docMk/>
      </pc:docMkLst>
      <pc:sldChg chg="modSp mod">
        <pc:chgData name="Postnikoff, Jonathan (he, him / il, lui) (DFO/MPO)" userId="9b4d4292-40cc-4138-9ac2-d1e6d0577b1f" providerId="ADAL" clId="{CBEEE499-42F2-4DE6-99CE-F50E989B9A04}" dt="2026-07-03T14:42:29.223" v="9" actId="20577"/>
        <pc:sldMkLst>
          <pc:docMk/>
          <pc:sldMk cId="2982081735" sldId="261"/>
        </pc:sldMkLst>
        <pc:spChg chg="mod">
          <ac:chgData name="Postnikoff, Jonathan (he, him / il, lui) (DFO/MPO)" userId="9b4d4292-40cc-4138-9ac2-d1e6d0577b1f" providerId="ADAL" clId="{CBEEE499-42F2-4DE6-99CE-F50E989B9A04}" dt="2026-07-03T14:42:29.223" v="9" actId="20577"/>
          <ac:spMkLst>
            <pc:docMk/>
            <pc:sldMk cId="2982081735" sldId="261"/>
            <ac:spMk id="2" creationId="{92DE87C8-18A7-EDF6-9B19-74D9AA4179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40EF4-8AD7-452C-BFAE-4F1BE1B49CDC}" type="datetimeFigureOut">
              <a:rPr lang="en-CA" smtClean="0"/>
              <a:t>2026-07-03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7EB4E-AB17-44A2-BB91-726446C4D1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871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638654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97961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DDC89-9150-6CC6-C98B-25C16E139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2F5F6A-028E-FEE1-22FC-19F099EC67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F87F1D-DF90-7F42-9CD5-BF90A05EA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96CBE1-F367-413E-719D-48FD76CB8B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8158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4219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9333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9547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2246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0836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595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4354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59ACE-A186-C7E0-FEF4-5C2FAC020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6F67F4-8932-1E6D-E5AB-0103C60256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CABEC9-F9B0-F33E-5763-572C440E71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70093-AD89-9468-126F-488C6A71E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0575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019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9E86E-D786-CA04-D369-B1F648696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B6911F-E93E-BAF3-E3A0-EC143CEF09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31FFB-F237-3833-2A85-0AFFCD076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FA4-CD09-4D70-AB1F-3C9FFDFDDD17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3F46C-309D-6EC3-E7FA-13119B6B4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1F2E0-EF69-6BFD-6326-0BF30BD0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651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B7CFD-B11D-D8B0-2592-361CF06D8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6AABE3-0E65-6AB0-2488-1D0A046A3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5E80C-DD03-1A33-8400-61D0B8B0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983C-A447-49A2-96A4-FEA464492F25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EFA3B-F7EA-E065-9DEC-967B7CC83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AF972-AE8D-5ADC-97A1-F82E37522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0800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E5CFB7-3B49-BCBE-2513-AABD81A078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8583D8-4B1C-4654-FDF1-D60687C13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7EADC-2B6E-465B-AB56-139CC5662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5BD-6607-426F-B612-70FC928E653B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DA58F-8693-8BEF-C066-A53D57E7B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30AF2-519B-4AF5-5269-22429B574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2797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8976E-B96A-C261-7895-19F6D3D44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DCD5C-ED09-D50D-A392-DC9A00783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93285-2427-EB47-E3E6-ACC27AA40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74E0-6EA0-4A96-94FD-EBB8892F7FCF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36AE5-F2EA-A544-2E29-DC787FF2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831AB-9300-536E-C646-EE3EAAC59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964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A2E6-A60C-2F1C-497D-B6DCE1E6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98877-40CF-1565-E51A-436A2EBA3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2048D-2E65-85A3-5704-9F9FF88A4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1978-1216-488E-8B09-7D95E104D4C6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96D47-A52B-2416-BD46-64A67F6F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09127-17BD-79F3-DA70-EC7590770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353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E0EB5-6D80-E137-F966-BFE58104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B3CE3-E641-0568-7445-45CBFA47B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4A284-2F3D-5407-27FE-E76450582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DB1E2-053E-A9E5-D238-6BFB11594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6E2A2-D66F-4E3C-8E44-CAD29DE7739B}" type="datetime1">
              <a:rPr lang="en-CA" smtClean="0"/>
              <a:t>2026-07-03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7721-F322-DE89-3048-2A6F85D4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74AD9-45E3-42E8-0AA8-25A86B51E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306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8260E-3255-37EE-B4D4-91B3E6DD5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5355C4-8AAE-320F-7D4F-80143CFED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7D4CC0-92FE-519E-2854-0531A0B88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F3176-08B1-5739-67E2-DAA4D6ED1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A02D64-0D28-09B5-84C9-65A1148A6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44F554-F6FB-0629-288E-DDB5675C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5A57E-17CE-4315-B294-8E31F0495FB4}" type="datetime1">
              <a:rPr lang="en-CA" smtClean="0"/>
              <a:t>2026-07-03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682AC8-7C9F-1597-E989-AB176A1EE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F0C9D6-44A1-6AA8-FB88-9EBD7CF7B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129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91B35-5899-F73C-C5BF-DCC2CE9CD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0C59CE-B410-CDF5-159F-C539A46C7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8870-D025-4E61-9437-098806D0A19E}" type="datetime1">
              <a:rPr lang="en-CA" smtClean="0"/>
              <a:t>2026-07-03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798E5-A6FA-B66F-061A-BD1D6E00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77EB6-61BA-F20B-EA76-1493A6513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82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57FB42-3766-B0C7-7D54-D0E64356B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C6283-A379-41E8-B6DB-1D51DAAF7561}" type="datetime1">
              <a:rPr lang="en-CA" smtClean="0"/>
              <a:t>2026-07-03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FD4CB0-5065-EAC9-AB55-12A28B8C9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8496A-67F1-C04E-C928-334B5BAD0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1397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9C25B-914F-1A8E-3E25-04F876587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74673-9EDA-63F6-3946-67161A223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B4D53-496F-F410-BB2F-B3CDEEE1A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D72677-BE92-6EFE-451C-F66D6926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DF66-F657-42C0-98FA-7D8483A96D6F}" type="datetime1">
              <a:rPr lang="en-CA" smtClean="0"/>
              <a:t>2026-07-03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C8F49F-22F3-A252-BC59-E67112B39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4C7A6-B4C8-21B3-67AA-B4910C5D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771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5AA53-23B1-391B-0329-D9175C11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797D8-FFBE-52B0-4FD5-17472A4C34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CD109-E030-4C91-6C80-C4C2CCE4D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84AB1-2428-A326-2E01-2E8A3C0C5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13D13-6835-42B0-B2A2-DE163F81982D}" type="datetime1">
              <a:rPr lang="en-CA" smtClean="0"/>
              <a:t>2026-07-03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FCFC9-D64C-FD7A-0550-EEAF5DBC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1E7697-2BA0-7EDB-A06D-2166336D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026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B94588-34D1-71AF-4A49-1A2E8FC7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67F60-94BD-389B-825F-A88CA4E0B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A65D9-C774-BF3A-EA4A-87F55F9CE2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F44798-0D08-4BF3-8B32-457EC9DB3D5F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6AD3B-5206-9F2A-E3AA-AC2F277F7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0B8E5-7464-CAD4-A27F-22AFFAF8DF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F3DF5-926B-4E34-4AFA-269C2E01750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463213" y="63500"/>
            <a:ext cx="1700212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Unclassified - Non-Classifié</a:t>
            </a:r>
          </a:p>
        </p:txBody>
      </p:sp>
    </p:spTree>
    <p:extLst>
      <p:ext uri="{BB962C8B-B14F-4D97-AF65-F5344CB8AC3E}">
        <p14:creationId xmlns:p14="http://schemas.microsoft.com/office/powerpoint/2010/main" val="376974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8C9D1-3746-7B1B-3FB2-F2377DDA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2376" y="916175"/>
            <a:ext cx="11367247" cy="2387600"/>
          </a:xfrm>
        </p:spPr>
        <p:txBody>
          <a:bodyPr>
            <a:normAutofit fontScale="90000"/>
          </a:bodyPr>
          <a:lstStyle/>
          <a:p>
            <a:r>
              <a:rPr lang="en-CA" dirty="0"/>
              <a:t>Strengthening the Inshore Regulations </a:t>
            </a:r>
            <a:br>
              <a:rPr lang="en-CA" dirty="0"/>
            </a:br>
            <a:br>
              <a:rPr lang="en-CA" dirty="0"/>
            </a:br>
            <a:r>
              <a:rPr lang="en-CA" sz="3100" dirty="0"/>
              <a:t>Intergenerational Transfers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95745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39B07-1BD6-8C9A-52DB-5BB2E0720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AEB1D-53FC-11BB-AC28-CBD591C98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758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300" i="1" dirty="0"/>
              <a:t>What actions could DFO take to help new licence holders follow the Owner Operator rule and stay independent throughout their fishing career?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A16C63-CFA4-A17C-55D5-3971F434B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0565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79111-734E-88B1-45D4-7FEDBF330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A52ED-BBB0-D1B4-78FF-9BD4A18B2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758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300" i="1" dirty="0"/>
              <a:t>What actions could DFO take to help people join the fishery (from starting as crew and moving up to an Owner-Operator) such as training with and learning from current </a:t>
            </a:r>
            <a:r>
              <a:rPr lang="en-US" sz="4300" i="1" dirty="0" err="1"/>
              <a:t>licence</a:t>
            </a:r>
            <a:r>
              <a:rPr lang="en-US" sz="4300" i="1" dirty="0"/>
              <a:t> holders?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3F042-96E0-A6F0-7BE7-9233DCBF4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7178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9AEAA-7576-30B2-73BC-2B08F0CF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CA" dirty="0"/>
              <a:t>Thank You!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22E940-160E-D263-FB2D-EF7EC1ECA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477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BCC9-4766-A010-47FA-4CADC9B8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en-CA" b="1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7BF5A-8530-C630-DBC4-0EE804608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335742"/>
            <a:ext cx="11058525" cy="5020608"/>
          </a:xfrm>
          <a:solidFill>
            <a:srgbClr val="EBFFFF">
              <a:alpha val="40000"/>
            </a:srgb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800"/>
              </a:spcBef>
            </a:pPr>
            <a:r>
              <a:rPr lang="en-US" dirty="0">
                <a:latin typeface="Aptos"/>
                <a:ea typeface="Calibri"/>
                <a:cs typeface="Calibri"/>
              </a:rPr>
              <a:t>The Inshore Sector is aging. </a:t>
            </a:r>
          </a:p>
          <a:p>
            <a:pPr>
              <a:spcBef>
                <a:spcPts val="1800"/>
              </a:spcBef>
            </a:pPr>
            <a:r>
              <a:rPr lang="en-US" dirty="0">
                <a:latin typeface="Aptos"/>
                <a:ea typeface="Calibri"/>
                <a:cs typeface="Calibri"/>
              </a:rPr>
              <a:t>Many licence holders are nearing retirement. </a:t>
            </a:r>
          </a:p>
          <a:p>
            <a:pPr>
              <a:spcBef>
                <a:spcPts val="1800"/>
              </a:spcBef>
            </a:pPr>
            <a:r>
              <a:rPr lang="en-US" dirty="0">
                <a:latin typeface="Aptos"/>
                <a:ea typeface="Calibri"/>
                <a:cs typeface="Calibri"/>
              </a:rPr>
              <a:t>New entrants are needed but it takes time to become a full owner operator. </a:t>
            </a:r>
          </a:p>
          <a:p>
            <a:pPr>
              <a:spcBef>
                <a:spcPts val="1800"/>
              </a:spcBef>
            </a:pPr>
            <a:r>
              <a:rPr lang="en-US" dirty="0">
                <a:latin typeface="Aptos"/>
                <a:ea typeface="Calibri"/>
                <a:cs typeface="Calibri"/>
              </a:rPr>
              <a:t>Intergenerational transfers are necessary to keep knowledge and skills within the fishery and to renew the fleet. </a:t>
            </a:r>
          </a:p>
          <a:p>
            <a:pPr>
              <a:spcBef>
                <a:spcPts val="1800"/>
              </a:spcBef>
            </a:pPr>
            <a:r>
              <a:rPr lang="en-US" b="1" dirty="0">
                <a:latin typeface="Aptos"/>
                <a:ea typeface="Calibri"/>
                <a:cs typeface="Calibri"/>
              </a:rPr>
              <a:t>DFO’s objective</a:t>
            </a:r>
            <a:r>
              <a:rPr lang="en-US" dirty="0">
                <a:latin typeface="Aptos"/>
                <a:ea typeface="Calibri"/>
                <a:cs typeface="Calibri"/>
              </a:rPr>
              <a:t>: identify options to facilitate the transition of licences from one generation to the next, including for families.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5B4E5-7D77-56DF-900B-B38DA565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6192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DA3C418-758E-4180-A5D0-8655D680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C8EF06-5EC3-4883-AFAF-D74FF4655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E4EDB5-0060-78DB-C707-E9A25A206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32" y="1799304"/>
            <a:ext cx="3161940" cy="365399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“Intergenerational transfer” refers to 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passing on the business 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from a current licence holder to a new entrant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F8DC2-67B3-DE8F-A5C5-501573606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E95D0EF7-A190-47A1-8F2C-3994F08A5FB2}" type="slidenum">
              <a:rPr lang="en-US" sz="1000" smtClean="0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</a:t>
            </a:fld>
            <a:endParaRPr lang="en-US" sz="10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5C6541-9394-B5AB-71DE-42249173A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9636" y="0"/>
            <a:ext cx="9249236" cy="679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83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7D0FF-65C3-AEE7-CBB0-C033F19D9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Challenge: Access to Capital 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1A637-447F-1C2C-49B5-ACFE84986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3072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spcBef>
                <a:spcPts val="1800"/>
              </a:spcBef>
            </a:pPr>
            <a:r>
              <a:rPr lang="en-US" sz="3200" b="1" dirty="0"/>
              <a:t>Costs are high: </a:t>
            </a:r>
            <a:r>
              <a:rPr lang="en-US" sz="3200" dirty="0"/>
              <a:t>Inshore licences, vessels, and gear are expensive. </a:t>
            </a:r>
            <a:endParaRPr lang="en-US" sz="3200" b="1" dirty="0"/>
          </a:p>
          <a:p>
            <a:pPr>
              <a:spcBef>
                <a:spcPts val="1800"/>
              </a:spcBef>
            </a:pPr>
            <a:r>
              <a:rPr lang="en-US" sz="3200" b="1" dirty="0"/>
              <a:t>Loan options are limited: </a:t>
            </a:r>
            <a:r>
              <a:rPr lang="en-US" sz="3200" dirty="0"/>
              <a:t>Traditional lenders may be more cautious when it comes to lending. </a:t>
            </a:r>
            <a:endParaRPr lang="en-US" sz="3200" b="1" dirty="0"/>
          </a:p>
          <a:p>
            <a:pPr>
              <a:spcBef>
                <a:spcPts val="1800"/>
              </a:spcBef>
            </a:pPr>
            <a:r>
              <a:rPr lang="en-US" sz="3200" b="1" dirty="0"/>
              <a:t>Credit history may not be enough: </a:t>
            </a:r>
            <a:r>
              <a:rPr lang="en-US" sz="3200" dirty="0"/>
              <a:t>Younger or prospective licence holders may lack the assets or borrowing history needed to secure financing on reasonable terms. </a:t>
            </a:r>
            <a:endParaRPr lang="en-US" sz="3200" b="1" dirty="0"/>
          </a:p>
          <a:p>
            <a:pPr>
              <a:spcBef>
                <a:spcPts val="1800"/>
              </a:spcBef>
            </a:pPr>
            <a:r>
              <a:rPr lang="en-US" sz="3200" b="1" dirty="0"/>
              <a:t>Reliance on non‑traditional financing: </a:t>
            </a:r>
            <a:r>
              <a:rPr lang="en-US" sz="3200" dirty="0"/>
              <a:t>New harvesters may depend on buyer or processor loans. </a:t>
            </a:r>
            <a:endParaRPr lang="en-US" sz="32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ADF0B-8CCC-5610-963C-5BC1F9CEA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94546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3BEC5-2A8D-5963-EB11-82E9CCC66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Challenge: Single enterprise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BABBD-3220-97DD-4A2D-ECE470DFE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/>
          </a:bodyPr>
          <a:lstStyle/>
          <a:p>
            <a:r>
              <a:rPr lang="en-CA" dirty="0"/>
              <a:t>Handover can be abrupt with </a:t>
            </a:r>
            <a:r>
              <a:rPr lang="en-CA" b="1" dirty="0"/>
              <a:t>limited the opportunities for training and mentorship</a:t>
            </a:r>
            <a:r>
              <a:rPr lang="en-CA" dirty="0"/>
              <a:t>. </a:t>
            </a:r>
          </a:p>
          <a:p>
            <a:r>
              <a:rPr lang="en-CA" dirty="0"/>
              <a:t>Pay-as-you-go or (</a:t>
            </a:r>
            <a:r>
              <a:rPr lang="en-CA" b="1" dirty="0"/>
              <a:t>rent to own</a:t>
            </a:r>
            <a:r>
              <a:rPr lang="en-CA" dirty="0"/>
              <a:t>) transfer options are not currently supported.</a:t>
            </a:r>
          </a:p>
          <a:p>
            <a:r>
              <a:rPr lang="en-CA" b="1" dirty="0"/>
              <a:t>Upfront costs are significant </a:t>
            </a:r>
            <a:r>
              <a:rPr lang="en-CA" dirty="0"/>
              <a:t>and one individual to assume all risks.</a:t>
            </a:r>
          </a:p>
          <a:p>
            <a:r>
              <a:rPr lang="en-US" dirty="0"/>
              <a:t>In families, </a:t>
            </a:r>
            <a:r>
              <a:rPr lang="en-US" b="1" dirty="0"/>
              <a:t>only one child can receive the enterprise</a:t>
            </a:r>
            <a:r>
              <a:rPr lang="en-US" dirty="0"/>
              <a:t>, even if more than one wants to continue fishing.</a:t>
            </a:r>
          </a:p>
          <a:p>
            <a:r>
              <a:rPr lang="en-CA" dirty="0"/>
              <a:t>The current approach means children may have limited hands-on learning opportunities before the business is fully transferred</a:t>
            </a:r>
            <a:r>
              <a:rPr lang="en-US" dirty="0"/>
              <a:t>.</a:t>
            </a:r>
          </a:p>
          <a:p>
            <a:r>
              <a:rPr lang="en-US" dirty="0"/>
              <a:t>Need to ensure that if any shifts from the single enterprise model, it does not increase third party control or influence.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08FC0-1A79-B7DF-775A-3653C7C98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903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778B1-BA4C-4A9A-DEF3-3337899AC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Challenge: A standard definition of family 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EAFD8-C575-8F2D-5100-CE0986D9A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249" y="1690688"/>
            <a:ext cx="6108700" cy="4895850"/>
          </a:xfrm>
          <a:solidFill>
            <a:srgbClr val="E0EBF1">
              <a:alpha val="50196"/>
            </a:srgbClr>
          </a:solidFill>
        </p:spPr>
        <p:txBody>
          <a:bodyPr>
            <a:normAutofit fontScale="85000" lnSpcReduction="20000"/>
          </a:bodyPr>
          <a:lstStyle/>
          <a:p>
            <a:r>
              <a:rPr lang="en-US" dirty="0"/>
              <a:t>Only those members who meet the </a:t>
            </a:r>
            <a:r>
              <a:rPr lang="en-US" b="1" dirty="0"/>
              <a:t>formal definition </a:t>
            </a:r>
            <a:r>
              <a:rPr lang="en-US" dirty="0"/>
              <a:t>can be included in the inshore family fishing company (IFFC). </a:t>
            </a:r>
          </a:p>
          <a:p>
            <a:r>
              <a:rPr lang="en-US" dirty="0"/>
              <a:t>In reality, fishing skills and responsibility are often passed between </a:t>
            </a:r>
            <a:r>
              <a:rPr lang="en-US" b="1" dirty="0"/>
              <a:t>aunts, uncles, cousins, nieces, nephews</a:t>
            </a:r>
            <a:r>
              <a:rPr lang="en-US" dirty="0"/>
              <a:t>, or other close relatives, who do not meet the current definition. </a:t>
            </a:r>
          </a:p>
          <a:p>
            <a:r>
              <a:rPr lang="en-US" dirty="0"/>
              <a:t>When these members are excluded, </a:t>
            </a:r>
            <a:r>
              <a:rPr lang="en-US" b="1" dirty="0"/>
              <a:t>families may be unable to share the benefits with others in their family,</a:t>
            </a:r>
            <a:r>
              <a:rPr lang="en-US" dirty="0"/>
              <a:t> which can interrupt intergenerational continuity of family enterprises.</a:t>
            </a:r>
          </a:p>
          <a:p>
            <a:r>
              <a:rPr lang="en-US" dirty="0"/>
              <a:t>At the same time, it’s important that some limit be placed on the definition to maintain the objectives of an IFFC (sharing the benefits amongst families). 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05FE6-5EBF-62A2-6AFD-57D805393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6</a:t>
            </a:fld>
            <a:endParaRPr lang="en-CA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377110C-BEBA-50E3-6DA7-49659379E49A}"/>
              </a:ext>
            </a:extLst>
          </p:cNvPr>
          <p:cNvGrpSpPr/>
          <p:nvPr/>
        </p:nvGrpSpPr>
        <p:grpSpPr>
          <a:xfrm>
            <a:off x="6762949" y="1690688"/>
            <a:ext cx="4959349" cy="3719512"/>
            <a:chOff x="6762949" y="1690688"/>
            <a:chExt cx="4959349" cy="371951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4604DD4-0EEA-66F7-45DD-6980779116FF}"/>
                </a:ext>
              </a:extLst>
            </p:cNvPr>
            <p:cNvGrpSpPr/>
            <p:nvPr/>
          </p:nvGrpSpPr>
          <p:grpSpPr>
            <a:xfrm>
              <a:off x="6762949" y="1690688"/>
              <a:ext cx="4959349" cy="3719512"/>
              <a:chOff x="6762949" y="1690688"/>
              <a:chExt cx="4959349" cy="3719512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3EDD3BCA-48E2-9DB6-7067-23FE0C3135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62949" y="1690688"/>
                <a:ext cx="4959349" cy="3719512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EF481D8-3CD1-B258-4232-D7C882A3162A}"/>
                  </a:ext>
                </a:extLst>
              </p:cNvPr>
              <p:cNvSpPr txBox="1"/>
              <p:nvPr/>
            </p:nvSpPr>
            <p:spPr>
              <a:xfrm>
                <a:off x="6907529" y="2094191"/>
                <a:ext cx="467018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CA" dirty="0"/>
                  <a:t>Current definition of family for the regulations</a:t>
                </a:r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5B430B6-859F-A2BD-2273-4C7EF979AC67}"/>
                </a:ext>
              </a:extLst>
            </p:cNvPr>
            <p:cNvSpPr/>
            <p:nvPr/>
          </p:nvSpPr>
          <p:spPr>
            <a:xfrm>
              <a:off x="9242623" y="5118100"/>
              <a:ext cx="91877" cy="2921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325414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5F3DC-09EE-B088-4B69-4ED0006D7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758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300" i="1" dirty="0"/>
              <a:t>Are there other barriers you see for intergenerational transfers? </a:t>
            </a:r>
            <a:endParaRPr lang="en-CA" sz="4300" i="1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A1C4E1-A48E-893F-613D-3C07BC9A9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26221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C9754-1CEE-5E82-8A5B-597ECEB9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8F03F-8D0E-D338-DC08-D38425E38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758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300" i="1" dirty="0"/>
              <a:t>What could help remove the challenges people face when trying to get financing to become a licence holder?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1B4438-B2F4-EB2A-8ABF-CCEF8580C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7544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E87C8-18A7-EDF6-9B19-74D9AA417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Areas </a:t>
            </a:r>
            <a:r>
              <a:rPr lang="en-CA" dirty="0"/>
              <a:t>for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4794B-D577-08AE-FF24-577102AFA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Identify supports to </a:t>
            </a:r>
            <a:r>
              <a:rPr lang="en-CA" b="1" dirty="0"/>
              <a:t>attract and retain new entrants</a:t>
            </a:r>
          </a:p>
          <a:p>
            <a:r>
              <a:rPr lang="en-CA" dirty="0"/>
              <a:t>Allow </a:t>
            </a:r>
            <a:r>
              <a:rPr lang="en-CA" b="1" dirty="0"/>
              <a:t>shared ownership or partnerships </a:t>
            </a:r>
            <a:r>
              <a:rPr lang="en-CA" dirty="0"/>
              <a:t>to support transition planning. </a:t>
            </a:r>
          </a:p>
          <a:p>
            <a:r>
              <a:rPr lang="en-CA" b="1" dirty="0"/>
              <a:t>Expand the scope </a:t>
            </a:r>
            <a:r>
              <a:rPr lang="en-CA" dirty="0"/>
              <a:t>of who can be included as family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DC22A4-49B2-4CFF-FF6C-D4D97DA94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2081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479694-4c39-4518-a700-fc576ce4653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767AC5B3E9FB4BB63E28A743386D74" ma:contentTypeVersion="12" ma:contentTypeDescription="Create a new document." ma:contentTypeScope="" ma:versionID="58910b51c256c895072d7b47cf854c0a">
  <xsd:schema xmlns:xsd="http://www.w3.org/2001/XMLSchema" xmlns:xs="http://www.w3.org/2001/XMLSchema" xmlns:p="http://schemas.microsoft.com/office/2006/metadata/properties" xmlns:ns2="5f479694-4c39-4518-a700-fc576ce46539" targetNamespace="http://schemas.microsoft.com/office/2006/metadata/properties" ma:root="true" ma:fieldsID="a969f4420a6ca06e2b3c895c7e0a1e2c" ns2:_="">
    <xsd:import namespace="5f479694-4c39-4518-a700-fc576ce465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479694-4c39-4518-a700-fc576ce465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cca27c4-1c34-4d50-97f2-be840b0de0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D08F3C-8A21-48A6-BEAE-FCD93279BF7C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5f479694-4c39-4518-a700-fc576ce4653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859EC63-2ED1-4E1C-B4D9-B0076E4866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0C9AC8-83AD-4C3E-B447-2C3FDF95FF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479694-4c39-4518-a700-fc576ce465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6499</TotalTime>
  <Words>551</Words>
  <Application>Microsoft Office PowerPoint</Application>
  <PresentationFormat>Widescreen</PresentationFormat>
  <Paragraphs>58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Office Theme</vt:lpstr>
      <vt:lpstr>Strengthening the Inshore Regulations   Intergenerational Transfers</vt:lpstr>
      <vt:lpstr>Context</vt:lpstr>
      <vt:lpstr>“Intergenerational transfer” refers to passing on the business from a current licence holder to a new entrant</vt:lpstr>
      <vt:lpstr>Challenge: Access to Capital </vt:lpstr>
      <vt:lpstr>Challenge: Single enterprise model</vt:lpstr>
      <vt:lpstr>Challenge: A standard definition of family </vt:lpstr>
      <vt:lpstr>PowerPoint Presentation</vt:lpstr>
      <vt:lpstr>PowerPoint Presentation</vt:lpstr>
      <vt:lpstr>Areas for discussion</vt:lpstr>
      <vt:lpstr>PowerPoint Presentation</vt:lpstr>
      <vt:lpstr>PowerPoint Presentation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Postnikoff, Jonathan (he, him / il, lui) (DFO/MPO)</dc:creator>
  <cp:lastModifiedBy>Postnikoff, Jonathan (he, him / il, lui) (DFO/MPO)</cp:lastModifiedBy>
  <cp:revision>103</cp:revision>
  <dcterms:created xsi:type="dcterms:W3CDTF">2025-12-17T14:32:56Z</dcterms:created>
  <dcterms:modified xsi:type="dcterms:W3CDTF">2026-07-03T14:42:31Z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e6cdb53-fd15-486d-84de-c510e3a62203_Enabled">
    <vt:lpwstr>true</vt:lpwstr>
  </property>
  <property fmtid="{D5CDD505-2E9C-101B-9397-08002B2CF9AE}" pid="3" name="MSIP_Label_4e6cdb53-fd15-486d-84de-c510e3a62203_SetDate">
    <vt:lpwstr>2025-12-17T16:32:33Z</vt:lpwstr>
  </property>
  <property fmtid="{D5CDD505-2E9C-101B-9397-08002B2CF9AE}" pid="4" name="MSIP_Label_4e6cdb53-fd15-486d-84de-c510e3a62203_Method">
    <vt:lpwstr>Standard</vt:lpwstr>
  </property>
  <property fmtid="{D5CDD505-2E9C-101B-9397-08002B2CF9AE}" pid="5" name="MSIP_Label_4e6cdb53-fd15-486d-84de-c510e3a62203_Name">
    <vt:lpwstr>UNCLASSIFIED - NON-CLASSIFIÉ</vt:lpwstr>
  </property>
  <property fmtid="{D5CDD505-2E9C-101B-9397-08002B2CF9AE}" pid="6" name="MSIP_Label_4e6cdb53-fd15-486d-84de-c510e3a62203_SiteId">
    <vt:lpwstr>1594fdae-a1d9-4405-915d-011467234338</vt:lpwstr>
  </property>
  <property fmtid="{D5CDD505-2E9C-101B-9397-08002B2CF9AE}" pid="7" name="MSIP_Label_4e6cdb53-fd15-486d-84de-c510e3a62203_ActionId">
    <vt:lpwstr>122f0e9b-7851-4ab1-9fa0-398ef6f63a22</vt:lpwstr>
  </property>
  <property fmtid="{D5CDD505-2E9C-101B-9397-08002B2CF9AE}" pid="8" name="MSIP_Label_4e6cdb53-fd15-486d-84de-c510e3a62203_ContentBits">
    <vt:lpwstr>1</vt:lpwstr>
  </property>
  <property fmtid="{D5CDD505-2E9C-101B-9397-08002B2CF9AE}" pid="9" name="MSIP_Label_4e6cdb53-fd15-486d-84de-c510e3a62203_Tag">
    <vt:lpwstr>10, 3, 0, 1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Unclassified - Non-Classifié</vt:lpwstr>
  </property>
  <property fmtid="{D5CDD505-2E9C-101B-9397-08002B2CF9AE}" pid="12" name="ContentTypeId">
    <vt:lpwstr>0x010100ED767AC5B3E9FB4BB63E28A743386D74</vt:lpwstr>
  </property>
  <property fmtid="{D5CDD505-2E9C-101B-9397-08002B2CF9AE}" pid="13" name="MediaServiceImageTags">
    <vt:lpwstr/>
  </property>
</Properties>
</file>