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72" r:id="rId7"/>
    <p:sldId id="273" r:id="rId8"/>
    <p:sldId id="258" r:id="rId9"/>
    <p:sldId id="261" r:id="rId10"/>
    <p:sldId id="270" r:id="rId11"/>
    <p:sldId id="271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C63105-87DD-1B1F-3AF5-4D762A30EC11}" name="Duval, Rachelle (she, her / elle, la) (DFO/MPO)" initials="RD" userId="S::Rachelle.Duval@dfo-mpo.gc.ca::dfedf371-4587-43c9-88af-b413fa2af2ae" providerId="AD"/>
  <p188:author id="{C85F892A-35E0-CFE6-B4FD-72EB65F2348B}" name="Postnikoff, Jonathan (he, him / il, lui) (DFO/MPO)" initials="JP" userId="S::Jonathan.Postnikoff@dfo-mpo.gc.ca::9b4d4292-40cc-4138-9ac2-d1e6d0577b1f" providerId="AD"/>
  <p188:author id="{01892E2D-FBAE-45F2-9999-188DDB2D1636}" name="Postnikoff, Jonathan (he, him / il, lui) (DFO/MPO)" initials="P(" userId="S::jonathan.postnikoff@dfo-mpo.gc.ca::9b4d4292-40cc-4138-9ac2-d1e6d0577b1f" providerId="AD"/>
  <p188:author id="{D8741F6B-4AAF-63FE-8648-3BBACFC7427B}" name="Madore, Denis (DFO/MPO)" initials="MD" userId="S::denis.madore@dfo-mpo.gc.ca::016a991e-cd32-4cea-b234-e96e4aef0497" providerId="AD"/>
  <p188:author id="{3F196EA4-5024-F1BB-EF2C-C127B20E140D}" name="Madore, Denis (DFO/MPO)" initials="DM" userId="S::Denis.Madore@dfo-mpo.gc.ca::016a991e-cd32-4cea-b234-e96e4aef0497" providerId="AD"/>
  <p188:author id="{CCC010D7-2E5D-C59B-F101-5FFA6E516BAA}" name="Demarsico, Darcy (DFO/MPO)" initials="DD" userId="S::Darcy.Demarsico@dfo-mpo.gc.ca::bf5e1a70-0a8c-4c25-99a0-39e06e2f59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AF7"/>
    <a:srgbClr val="FFF5B9"/>
    <a:srgbClr val="00263F"/>
    <a:srgbClr val="011531"/>
    <a:srgbClr val="FFE4AF"/>
    <a:srgbClr val="FDAF15"/>
    <a:srgbClr val="B72B03"/>
    <a:srgbClr val="A72200"/>
    <a:srgbClr val="EDEBB9"/>
    <a:srgbClr val="1946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6" autoAdjust="0"/>
    <p:restoredTop sz="75061" autoAdjust="0"/>
  </p:normalViewPr>
  <p:slideViewPr>
    <p:cSldViewPr snapToGrid="0">
      <p:cViewPr varScale="1">
        <p:scale>
          <a:sx n="76" d="100"/>
          <a:sy n="76" d="100"/>
        </p:scale>
        <p:origin x="120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stnikoff, Jonathan (he, him / il, lui) (DFO/MPO)" userId="9b4d4292-40cc-4138-9ac2-d1e6d0577b1f" providerId="ADAL" clId="{4B6F5948-F7AA-491D-8E23-E95F20B5075A}"/>
    <pc:docChg chg="modSld">
      <pc:chgData name="Postnikoff, Jonathan (he, him / il, lui) (DFO/MPO)" userId="9b4d4292-40cc-4138-9ac2-d1e6d0577b1f" providerId="ADAL" clId="{4B6F5948-F7AA-491D-8E23-E95F20B5075A}" dt="2026-06-26T18:07:37.567" v="2" actId="20577"/>
      <pc:docMkLst>
        <pc:docMk/>
      </pc:docMkLst>
      <pc:sldChg chg="modSp mod modNotesTx">
        <pc:chgData name="Postnikoff, Jonathan (he, him / il, lui) (DFO/MPO)" userId="9b4d4292-40cc-4138-9ac2-d1e6d0577b1f" providerId="ADAL" clId="{4B6F5948-F7AA-491D-8E23-E95F20B5075A}" dt="2026-06-26T18:07:37.567" v="2" actId="20577"/>
        <pc:sldMkLst>
          <pc:docMk/>
          <pc:sldMk cId="4246192955" sldId="257"/>
        </pc:sldMkLst>
        <pc:spChg chg="mod">
          <ac:chgData name="Postnikoff, Jonathan (he, him / il, lui) (DFO/MPO)" userId="9b4d4292-40cc-4138-9ac2-d1e6d0577b1f" providerId="ADAL" clId="{4B6F5948-F7AA-491D-8E23-E95F20B5075A}" dt="2026-06-26T18:07:31.689" v="0" actId="20577"/>
          <ac:spMkLst>
            <pc:docMk/>
            <pc:sldMk cId="4246192955" sldId="257"/>
            <ac:spMk id="3" creationId="{CF57BF5A-8530-C630-DBC4-0EE804608F2A}"/>
          </ac:spMkLst>
        </pc:spChg>
      </pc:sldChg>
    </pc:docChg>
  </pc:docChgLst>
  <pc:docChgLst>
    <pc:chgData name="Postnikoff, Jonathan (he, him / il, lui) (DFO/MPO)" userId="9b4d4292-40cc-4138-9ac2-d1e6d0577b1f" providerId="ADAL" clId="{EE1ECD38-54F6-43D3-B85C-08803008C499}"/>
    <pc:docChg chg="modSld">
      <pc:chgData name="Postnikoff, Jonathan (he, him / il, lui) (DFO/MPO)" userId="9b4d4292-40cc-4138-9ac2-d1e6d0577b1f" providerId="ADAL" clId="{EE1ECD38-54F6-43D3-B85C-08803008C499}" dt="2026-06-29T13:07:37.752" v="8" actId="6549"/>
      <pc:docMkLst>
        <pc:docMk/>
      </pc:docMkLst>
      <pc:sldChg chg="modNotesTx">
        <pc:chgData name="Postnikoff, Jonathan (he, him / il, lui) (DFO/MPO)" userId="9b4d4292-40cc-4138-9ac2-d1e6d0577b1f" providerId="ADAL" clId="{EE1ECD38-54F6-43D3-B85C-08803008C499}" dt="2026-06-29T13:07:14.149" v="0" actId="6549"/>
        <pc:sldMkLst>
          <pc:docMk/>
          <pc:sldMk cId="595745637" sldId="256"/>
        </pc:sldMkLst>
      </pc:sldChg>
      <pc:sldChg chg="modNotesTx">
        <pc:chgData name="Postnikoff, Jonathan (he, him / il, lui) (DFO/MPO)" userId="9b4d4292-40cc-4138-9ac2-d1e6d0577b1f" providerId="ADAL" clId="{EE1ECD38-54F6-43D3-B85C-08803008C499}" dt="2026-06-29T13:07:16.437" v="1" actId="6549"/>
        <pc:sldMkLst>
          <pc:docMk/>
          <pc:sldMk cId="4246192955" sldId="257"/>
        </pc:sldMkLst>
      </pc:sldChg>
      <pc:sldChg chg="modNotesTx">
        <pc:chgData name="Postnikoff, Jonathan (he, him / il, lui) (DFO/MPO)" userId="9b4d4292-40cc-4138-9ac2-d1e6d0577b1f" providerId="ADAL" clId="{EE1ECD38-54F6-43D3-B85C-08803008C499}" dt="2026-06-29T13:07:25.887" v="4" actId="6549"/>
        <pc:sldMkLst>
          <pc:docMk/>
          <pc:sldMk cId="120429244" sldId="258"/>
        </pc:sldMkLst>
      </pc:sldChg>
      <pc:sldChg chg="modNotesTx">
        <pc:chgData name="Postnikoff, Jonathan (he, him / il, lui) (DFO/MPO)" userId="9b4d4292-40cc-4138-9ac2-d1e6d0577b1f" providerId="ADAL" clId="{EE1ECD38-54F6-43D3-B85C-08803008C499}" dt="2026-06-29T13:07:30.198" v="5" actId="6549"/>
        <pc:sldMkLst>
          <pc:docMk/>
          <pc:sldMk cId="2982081735" sldId="261"/>
        </pc:sldMkLst>
      </pc:sldChg>
      <pc:sldChg chg="modNotesTx">
        <pc:chgData name="Postnikoff, Jonathan (he, him / il, lui) (DFO/MPO)" userId="9b4d4292-40cc-4138-9ac2-d1e6d0577b1f" providerId="ADAL" clId="{EE1ECD38-54F6-43D3-B85C-08803008C499}" dt="2026-06-29T13:07:37.752" v="8" actId="6549"/>
        <pc:sldMkLst>
          <pc:docMk/>
          <pc:sldMk cId="1094770856" sldId="269"/>
        </pc:sldMkLst>
      </pc:sldChg>
      <pc:sldChg chg="modNotesTx">
        <pc:chgData name="Postnikoff, Jonathan (he, him / il, lui) (DFO/MPO)" userId="9b4d4292-40cc-4138-9ac2-d1e6d0577b1f" providerId="ADAL" clId="{EE1ECD38-54F6-43D3-B85C-08803008C499}" dt="2026-06-29T13:07:33.732" v="6" actId="6549"/>
        <pc:sldMkLst>
          <pc:docMk/>
          <pc:sldMk cId="1115889213" sldId="270"/>
        </pc:sldMkLst>
      </pc:sldChg>
      <pc:sldChg chg="modNotesTx">
        <pc:chgData name="Postnikoff, Jonathan (he, him / il, lui) (DFO/MPO)" userId="9b4d4292-40cc-4138-9ac2-d1e6d0577b1f" providerId="ADAL" clId="{EE1ECD38-54F6-43D3-B85C-08803008C499}" dt="2026-06-29T13:07:36.267" v="7" actId="6549"/>
        <pc:sldMkLst>
          <pc:docMk/>
          <pc:sldMk cId="140219365" sldId="271"/>
        </pc:sldMkLst>
      </pc:sldChg>
      <pc:sldChg chg="modNotesTx">
        <pc:chgData name="Postnikoff, Jonathan (he, him / il, lui) (DFO/MPO)" userId="9b4d4292-40cc-4138-9ac2-d1e6d0577b1f" providerId="ADAL" clId="{EE1ECD38-54F6-43D3-B85C-08803008C499}" dt="2026-06-29T13:07:18.629" v="2" actId="6549"/>
        <pc:sldMkLst>
          <pc:docMk/>
          <pc:sldMk cId="2976183157" sldId="272"/>
        </pc:sldMkLst>
      </pc:sldChg>
      <pc:sldChg chg="modNotesTx">
        <pc:chgData name="Postnikoff, Jonathan (he, him / il, lui) (DFO/MPO)" userId="9b4d4292-40cc-4138-9ac2-d1e6d0577b1f" providerId="ADAL" clId="{EE1ECD38-54F6-43D3-B85C-08803008C499}" dt="2026-06-29T13:07:21.761" v="3" actId="6549"/>
        <pc:sldMkLst>
          <pc:docMk/>
          <pc:sldMk cId="3820738271" sldId="273"/>
        </pc:sldMkLst>
      </pc:sldChg>
    </pc:docChg>
  </pc:docChgLst>
  <pc:docChgLst>
    <pc:chgData name="Postnikoff, Jonathan (he, him / il, lui) (DFO/MPO)" userId="9b4d4292-40cc-4138-9ac2-d1e6d0577b1f" providerId="ADAL" clId="{CBEEE499-42F2-4DE6-99CE-F50E989B9A04}"/>
    <pc:docChg chg="modSld">
      <pc:chgData name="Postnikoff, Jonathan (he, him / il, lui) (DFO/MPO)" userId="9b4d4292-40cc-4138-9ac2-d1e6d0577b1f" providerId="ADAL" clId="{CBEEE499-42F2-4DE6-99CE-F50E989B9A04}" dt="2026-07-03T14:16:17.205" v="0" actId="20577"/>
      <pc:docMkLst>
        <pc:docMk/>
      </pc:docMkLst>
      <pc:sldChg chg="modSp mod">
        <pc:chgData name="Postnikoff, Jonathan (he, him / il, lui) (DFO/MPO)" userId="9b4d4292-40cc-4138-9ac2-d1e6d0577b1f" providerId="ADAL" clId="{CBEEE499-42F2-4DE6-99CE-F50E989B9A04}" dt="2026-07-03T14:16:17.205" v="0" actId="20577"/>
        <pc:sldMkLst>
          <pc:docMk/>
          <pc:sldMk cId="4246192955" sldId="257"/>
        </pc:sldMkLst>
        <pc:spChg chg="mod">
          <ac:chgData name="Postnikoff, Jonathan (he, him / il, lui) (DFO/MPO)" userId="9b4d4292-40cc-4138-9ac2-d1e6d0577b1f" providerId="ADAL" clId="{CBEEE499-42F2-4DE6-99CE-F50E989B9A04}" dt="2026-07-03T14:16:17.205" v="0" actId="20577"/>
          <ac:spMkLst>
            <pc:docMk/>
            <pc:sldMk cId="4246192955" sldId="257"/>
            <ac:spMk id="2" creationId="{0917BCC9-4766-A010-47FA-4CADC9B8DF87}"/>
          </ac:spMkLst>
        </pc:spChg>
      </pc:sldChg>
    </pc:docChg>
  </pc:docChgLst>
  <pc:docChgLst>
    <pc:chgData name="Postnikoff, Jonathan (he, him / il, lui) (DFO/MPO)" userId="9b4d4292-40cc-4138-9ac2-d1e6d0577b1f" providerId="ADAL" clId="{C84C2C93-38C4-4E20-BC68-9A6310F246AB}"/>
    <pc:docChg chg="undo custSel addSld delSld modSld">
      <pc:chgData name="Postnikoff, Jonathan (he, him / il, lui) (DFO/MPO)" userId="9b4d4292-40cc-4138-9ac2-d1e6d0577b1f" providerId="ADAL" clId="{C84C2C93-38C4-4E20-BC68-9A6310F246AB}" dt="2026-06-15T19:04:09.102" v="724" actId="6549"/>
      <pc:docMkLst>
        <pc:docMk/>
      </pc:docMkLst>
      <pc:sldChg chg="addSp delSp modSp mod modNotesTx">
        <pc:chgData name="Postnikoff, Jonathan (he, him / il, lui) (DFO/MPO)" userId="9b4d4292-40cc-4138-9ac2-d1e6d0577b1f" providerId="ADAL" clId="{C84C2C93-38C4-4E20-BC68-9A6310F246AB}" dt="2026-06-15T19:01:52.048" v="721" actId="20577"/>
        <pc:sldMkLst>
          <pc:docMk/>
          <pc:sldMk cId="595745637" sldId="256"/>
        </pc:sldMkLst>
        <pc:spChg chg="mod">
          <ac:chgData name="Postnikoff, Jonathan (he, him / il, lui) (DFO/MPO)" userId="9b4d4292-40cc-4138-9ac2-d1e6d0577b1f" providerId="ADAL" clId="{C84C2C93-38C4-4E20-BC68-9A6310F246AB}" dt="2026-06-15T19:01:52.048" v="721" actId="20577"/>
          <ac:spMkLst>
            <pc:docMk/>
            <pc:sldMk cId="595745637" sldId="256"/>
            <ac:spMk id="2" creationId="{66C8C9D1-3746-7B1B-3FB2-F2377DDAFE76}"/>
          </ac:spMkLst>
        </pc:spChg>
      </pc:sldChg>
      <pc:sldChg chg="modSp mod modNotesTx">
        <pc:chgData name="Postnikoff, Jonathan (he, him / il, lui) (DFO/MPO)" userId="9b4d4292-40cc-4138-9ac2-d1e6d0577b1f" providerId="ADAL" clId="{C84C2C93-38C4-4E20-BC68-9A6310F246AB}" dt="2026-06-05T19:37:24.766" v="636" actId="20577"/>
        <pc:sldMkLst>
          <pc:docMk/>
          <pc:sldMk cId="4246192955" sldId="257"/>
        </pc:sldMkLst>
        <pc:spChg chg="mod">
          <ac:chgData name="Postnikoff, Jonathan (he, him / il, lui) (DFO/MPO)" userId="9b4d4292-40cc-4138-9ac2-d1e6d0577b1f" providerId="ADAL" clId="{C84C2C93-38C4-4E20-BC68-9A6310F246AB}" dt="2026-06-03T13:20:12.432" v="3" actId="113"/>
          <ac:spMkLst>
            <pc:docMk/>
            <pc:sldMk cId="4246192955" sldId="257"/>
            <ac:spMk id="3" creationId="{CF57BF5A-8530-C630-DBC4-0EE804608F2A}"/>
          </ac:spMkLst>
        </pc:spChg>
      </pc:sldChg>
      <pc:sldChg chg="addSp delSp modSp del mod modNotesTx">
        <pc:chgData name="Postnikoff, Jonathan (he, him / il, lui) (DFO/MPO)" userId="9b4d4292-40cc-4138-9ac2-d1e6d0577b1f" providerId="ADAL" clId="{C84C2C93-38C4-4E20-BC68-9A6310F246AB}" dt="2026-06-15T19:04:09.102" v="724" actId="6549"/>
        <pc:sldMkLst>
          <pc:docMk/>
          <pc:sldMk cId="120429244" sldId="258"/>
        </pc:sldMkLst>
        <pc:spChg chg="mod">
          <ac:chgData name="Postnikoff, Jonathan (he, him / il, lui) (DFO/MPO)" userId="9b4d4292-40cc-4138-9ac2-d1e6d0577b1f" providerId="ADAL" clId="{C84C2C93-38C4-4E20-BC68-9A6310F246AB}" dt="2026-06-03T13:29:15.380" v="106"/>
          <ac:spMkLst>
            <pc:docMk/>
            <pc:sldMk cId="120429244" sldId="258"/>
            <ac:spMk id="2" creationId="{3D8F0525-2C58-28E7-1F7F-DCBA70C6C7FB}"/>
          </ac:spMkLst>
        </pc:spChg>
        <pc:spChg chg="add mod">
          <ac:chgData name="Postnikoff, Jonathan (he, him / il, lui) (DFO/MPO)" userId="9b4d4292-40cc-4138-9ac2-d1e6d0577b1f" providerId="ADAL" clId="{C84C2C93-38C4-4E20-BC68-9A6310F246AB}" dt="2026-06-03T14:40:49.211" v="581" actId="164"/>
          <ac:spMkLst>
            <pc:docMk/>
            <pc:sldMk cId="120429244" sldId="258"/>
            <ac:spMk id="10" creationId="{95CF0F49-6536-3B7A-D817-C080359D8773}"/>
          </ac:spMkLst>
        </pc:spChg>
        <pc:spChg chg="add mod">
          <ac:chgData name="Postnikoff, Jonathan (he, him / il, lui) (DFO/MPO)" userId="9b4d4292-40cc-4138-9ac2-d1e6d0577b1f" providerId="ADAL" clId="{C84C2C93-38C4-4E20-BC68-9A6310F246AB}" dt="2026-06-03T14:40:49.211" v="581" actId="164"/>
          <ac:spMkLst>
            <pc:docMk/>
            <pc:sldMk cId="120429244" sldId="258"/>
            <ac:spMk id="37" creationId="{B1F99590-697B-9F6A-CFC8-C279C3E27A48}"/>
          </ac:spMkLst>
        </pc:spChg>
        <pc:spChg chg="add mod">
          <ac:chgData name="Postnikoff, Jonathan (he, him / il, lui) (DFO/MPO)" userId="9b4d4292-40cc-4138-9ac2-d1e6d0577b1f" providerId="ADAL" clId="{C84C2C93-38C4-4E20-BC68-9A6310F246AB}" dt="2026-06-03T14:40:49.211" v="581" actId="164"/>
          <ac:spMkLst>
            <pc:docMk/>
            <pc:sldMk cId="120429244" sldId="258"/>
            <ac:spMk id="38" creationId="{4CAAC000-2D26-DA7D-7D48-D76130397DF8}"/>
          </ac:spMkLst>
        </pc:spChg>
        <pc:spChg chg="add mod">
          <ac:chgData name="Postnikoff, Jonathan (he, him / il, lui) (DFO/MPO)" userId="9b4d4292-40cc-4138-9ac2-d1e6d0577b1f" providerId="ADAL" clId="{C84C2C93-38C4-4E20-BC68-9A6310F246AB}" dt="2026-06-03T14:40:49.211" v="581" actId="164"/>
          <ac:spMkLst>
            <pc:docMk/>
            <pc:sldMk cId="120429244" sldId="258"/>
            <ac:spMk id="55" creationId="{2A37FE52-F721-0F99-1178-747CA8ACC335}"/>
          </ac:spMkLst>
        </pc:spChg>
        <pc:graphicFrameChg chg="mod">
          <ac:chgData name="Postnikoff, Jonathan (he, him / il, lui) (DFO/MPO)" userId="9b4d4292-40cc-4138-9ac2-d1e6d0577b1f" providerId="ADAL" clId="{C84C2C93-38C4-4E20-BC68-9A6310F246AB}" dt="2026-06-12T15:08:35.962" v="711" actId="207"/>
          <ac:graphicFrameMkLst>
            <pc:docMk/>
            <pc:sldMk cId="120429244" sldId="258"/>
            <ac:graphicFrameMk id="8" creationId="{84AC1F1D-3586-69C1-01FC-54F327E4D901}"/>
          </ac:graphicFrameMkLst>
        </pc:graphicFrameChg>
        <pc:picChg chg="mod">
          <ac:chgData name="Postnikoff, Jonathan (he, him / il, lui) (DFO/MPO)" userId="9b4d4292-40cc-4138-9ac2-d1e6d0577b1f" providerId="ADAL" clId="{C84C2C93-38C4-4E20-BC68-9A6310F246AB}" dt="2026-06-03T14:40:49.211" v="581" actId="164"/>
          <ac:picMkLst>
            <pc:docMk/>
            <pc:sldMk cId="120429244" sldId="258"/>
            <ac:picMk id="3" creationId="{B4ACB68B-09E5-D180-7C6C-21DE39151D2F}"/>
          </ac:picMkLst>
        </pc:picChg>
        <pc:picChg chg="add mod">
          <ac:chgData name="Postnikoff, Jonathan (he, him / il, lui) (DFO/MPO)" userId="9b4d4292-40cc-4138-9ac2-d1e6d0577b1f" providerId="ADAL" clId="{C84C2C93-38C4-4E20-BC68-9A6310F246AB}" dt="2026-06-03T14:40:49.211" v="581" actId="164"/>
          <ac:picMkLst>
            <pc:docMk/>
            <pc:sldMk cId="120429244" sldId="258"/>
            <ac:picMk id="15" creationId="{BA8676E0-067F-C559-1C74-9BEF0935CA69}"/>
          </ac:picMkLst>
        </pc:picChg>
        <pc:picChg chg="add mod">
          <ac:chgData name="Postnikoff, Jonathan (he, him / il, lui) (DFO/MPO)" userId="9b4d4292-40cc-4138-9ac2-d1e6d0577b1f" providerId="ADAL" clId="{C84C2C93-38C4-4E20-BC68-9A6310F246AB}" dt="2026-06-03T14:40:49.211" v="581" actId="164"/>
          <ac:picMkLst>
            <pc:docMk/>
            <pc:sldMk cId="120429244" sldId="258"/>
            <ac:picMk id="17" creationId="{9C4F03FC-0FC1-E576-B718-49028BBE27B7}"/>
          </ac:picMkLst>
        </pc:picChg>
        <pc:picChg chg="add mod">
          <ac:chgData name="Postnikoff, Jonathan (he, him / il, lui) (DFO/MPO)" userId="9b4d4292-40cc-4138-9ac2-d1e6d0577b1f" providerId="ADAL" clId="{C84C2C93-38C4-4E20-BC68-9A6310F246AB}" dt="2026-06-03T14:40:49.211" v="581" actId="164"/>
          <ac:picMkLst>
            <pc:docMk/>
            <pc:sldMk cId="120429244" sldId="258"/>
            <ac:picMk id="49" creationId="{D3F6C591-8C58-FCB3-B61C-E392C344E607}"/>
          </ac:picMkLst>
        </pc:picChg>
        <pc:picChg chg="add mod">
          <ac:chgData name="Postnikoff, Jonathan (he, him / il, lui) (DFO/MPO)" userId="9b4d4292-40cc-4138-9ac2-d1e6d0577b1f" providerId="ADAL" clId="{C84C2C93-38C4-4E20-BC68-9A6310F246AB}" dt="2026-06-03T17:33:15.395" v="614" actId="1036"/>
          <ac:picMkLst>
            <pc:docMk/>
            <pc:sldMk cId="120429244" sldId="258"/>
            <ac:picMk id="50" creationId="{78DFF8AE-557B-D9AF-3223-003CFDEB49B1}"/>
          </ac:picMkLst>
        </pc:picChg>
        <pc:picChg chg="add mod modCrop">
          <ac:chgData name="Postnikoff, Jonathan (he, him / il, lui) (DFO/MPO)" userId="9b4d4292-40cc-4138-9ac2-d1e6d0577b1f" providerId="ADAL" clId="{C84C2C93-38C4-4E20-BC68-9A6310F246AB}" dt="2026-06-03T14:40:49.211" v="581" actId="164"/>
          <ac:picMkLst>
            <pc:docMk/>
            <pc:sldMk cId="120429244" sldId="258"/>
            <ac:picMk id="53" creationId="{B5F94564-EE87-50CE-0CD9-83680B4456F8}"/>
          </ac:picMkLst>
        </pc:picChg>
        <pc:cxnChg chg="add mod">
          <ac:chgData name="Postnikoff, Jonathan (he, him / il, lui) (DFO/MPO)" userId="9b4d4292-40cc-4138-9ac2-d1e6d0577b1f" providerId="ADAL" clId="{C84C2C93-38C4-4E20-BC68-9A6310F246AB}" dt="2026-06-03T14:31:56.249" v="402" actId="1037"/>
          <ac:cxnSpMkLst>
            <pc:docMk/>
            <pc:sldMk cId="120429244" sldId="258"/>
            <ac:cxnSpMk id="19" creationId="{1F09E6E4-6C2A-670A-DC0F-018C4B39D2B6}"/>
          </ac:cxnSpMkLst>
        </pc:cxnChg>
        <pc:cxnChg chg="add mod">
          <ac:chgData name="Postnikoff, Jonathan (he, him / il, lui) (DFO/MPO)" userId="9b4d4292-40cc-4138-9ac2-d1e6d0577b1f" providerId="ADAL" clId="{C84C2C93-38C4-4E20-BC68-9A6310F246AB}" dt="2026-06-03T14:33:55.656" v="457" actId="14100"/>
          <ac:cxnSpMkLst>
            <pc:docMk/>
            <pc:sldMk cId="120429244" sldId="258"/>
            <ac:cxnSpMk id="20" creationId="{97DF06D8-0230-1909-79FE-A014706CD3E7}"/>
          </ac:cxnSpMkLst>
        </pc:cxnChg>
        <pc:cxnChg chg="add mod">
          <ac:chgData name="Postnikoff, Jonathan (he, him / il, lui) (DFO/MPO)" userId="9b4d4292-40cc-4138-9ac2-d1e6d0577b1f" providerId="ADAL" clId="{C84C2C93-38C4-4E20-BC68-9A6310F246AB}" dt="2026-06-03T14:34:22.425" v="460" actId="208"/>
          <ac:cxnSpMkLst>
            <pc:docMk/>
            <pc:sldMk cId="120429244" sldId="258"/>
            <ac:cxnSpMk id="46" creationId="{74AA59FF-E1E0-51F2-80AC-4FF115BCEA91}"/>
          </ac:cxnSpMkLst>
        </pc:cxnChg>
        <pc:cxnChg chg="add mod">
          <ac:chgData name="Postnikoff, Jonathan (he, him / il, lui) (DFO/MPO)" userId="9b4d4292-40cc-4138-9ac2-d1e6d0577b1f" providerId="ADAL" clId="{C84C2C93-38C4-4E20-BC68-9A6310F246AB}" dt="2026-06-03T14:35:39.299" v="517" actId="1038"/>
          <ac:cxnSpMkLst>
            <pc:docMk/>
            <pc:sldMk cId="120429244" sldId="258"/>
            <ac:cxnSpMk id="48" creationId="{FB39EA1C-E905-FAA3-3E7C-FE36EA823F21}"/>
          </ac:cxnSpMkLst>
        </pc:cxnChg>
      </pc:sldChg>
      <pc:sldChg chg="modSp mod modNotesTx">
        <pc:chgData name="Postnikoff, Jonathan (he, him / il, lui) (DFO/MPO)" userId="9b4d4292-40cc-4138-9ac2-d1e6d0577b1f" providerId="ADAL" clId="{C84C2C93-38C4-4E20-BC68-9A6310F246AB}" dt="2026-06-12T15:09:54.996" v="714" actId="113"/>
        <pc:sldMkLst>
          <pc:docMk/>
          <pc:sldMk cId="2982081735" sldId="261"/>
        </pc:sldMkLst>
        <pc:spChg chg="mod">
          <ac:chgData name="Postnikoff, Jonathan (he, him / il, lui) (DFO/MPO)" userId="9b4d4292-40cc-4138-9ac2-d1e6d0577b1f" providerId="ADAL" clId="{C84C2C93-38C4-4E20-BC68-9A6310F246AB}" dt="2026-06-03T14:43:36.170" v="582"/>
          <ac:spMkLst>
            <pc:docMk/>
            <pc:sldMk cId="2982081735" sldId="261"/>
            <ac:spMk id="2" creationId="{92DE87C8-18A7-EDF6-9B19-74D9AA41790F}"/>
          </ac:spMkLst>
        </pc:spChg>
        <pc:spChg chg="mod">
          <ac:chgData name="Postnikoff, Jonathan (he, him / il, lui) (DFO/MPO)" userId="9b4d4292-40cc-4138-9ac2-d1e6d0577b1f" providerId="ADAL" clId="{C84C2C93-38C4-4E20-BC68-9A6310F246AB}" dt="2026-06-05T19:41:45.090" v="647" actId="113"/>
          <ac:spMkLst>
            <pc:docMk/>
            <pc:sldMk cId="2982081735" sldId="261"/>
            <ac:spMk id="3" creationId="{04F4794B-D577-08AE-FF24-577102AFAB02}"/>
          </ac:spMkLst>
        </pc:spChg>
      </pc:sldChg>
      <pc:sldChg chg="modSp mod modNotesTx">
        <pc:chgData name="Postnikoff, Jonathan (he, him / il, lui) (DFO/MPO)" userId="9b4d4292-40cc-4138-9ac2-d1e6d0577b1f" providerId="ADAL" clId="{C84C2C93-38C4-4E20-BC68-9A6310F246AB}" dt="2026-06-05T19:43:08.904" v="679" actId="12"/>
        <pc:sldMkLst>
          <pc:docMk/>
          <pc:sldMk cId="1094770856" sldId="269"/>
        </pc:sldMkLst>
        <pc:spChg chg="mod">
          <ac:chgData name="Postnikoff, Jonathan (he, him / il, lui) (DFO/MPO)" userId="9b4d4292-40cc-4138-9ac2-d1e6d0577b1f" providerId="ADAL" clId="{C84C2C93-38C4-4E20-BC68-9A6310F246AB}" dt="2026-06-03T15:37:38.637" v="611" actId="20577"/>
          <ac:spMkLst>
            <pc:docMk/>
            <pc:sldMk cId="1094770856" sldId="269"/>
            <ac:spMk id="2" creationId="{1539AEAA-7576-30B2-73BC-2B08F0CF51C5}"/>
          </ac:spMkLst>
        </pc:spChg>
      </pc:sldChg>
      <pc:sldChg chg="modSp modNotesTx">
        <pc:chgData name="Postnikoff, Jonathan (he, him / il, lui) (DFO/MPO)" userId="9b4d4292-40cc-4138-9ac2-d1e6d0577b1f" providerId="ADAL" clId="{C84C2C93-38C4-4E20-BC68-9A6310F246AB}" dt="2026-06-03T15:36:57.143" v="600" actId="15"/>
        <pc:sldMkLst>
          <pc:docMk/>
          <pc:sldMk cId="1115889213" sldId="270"/>
        </pc:sldMkLst>
        <pc:spChg chg="mod">
          <ac:chgData name="Postnikoff, Jonathan (he, him / il, lui) (DFO/MPO)" userId="9b4d4292-40cc-4138-9ac2-d1e6d0577b1f" providerId="ADAL" clId="{C84C2C93-38C4-4E20-BC68-9A6310F246AB}" dt="2026-06-03T14:44:52.988" v="588"/>
          <ac:spMkLst>
            <pc:docMk/>
            <pc:sldMk cId="1115889213" sldId="270"/>
            <ac:spMk id="3" creationId="{94C56299-C988-DF5D-6B49-A5B8837A2511}"/>
          </ac:spMkLst>
        </pc:spChg>
      </pc:sldChg>
      <pc:sldChg chg="modSp mod modNotesTx">
        <pc:chgData name="Postnikoff, Jonathan (he, him / il, lui) (DFO/MPO)" userId="9b4d4292-40cc-4138-9ac2-d1e6d0577b1f" providerId="ADAL" clId="{C84C2C93-38C4-4E20-BC68-9A6310F246AB}" dt="2026-06-03T15:37:24.077" v="602" actId="15"/>
        <pc:sldMkLst>
          <pc:docMk/>
          <pc:sldMk cId="140219365" sldId="271"/>
        </pc:sldMkLst>
        <pc:spChg chg="mod">
          <ac:chgData name="Postnikoff, Jonathan (he, him / il, lui) (DFO/MPO)" userId="9b4d4292-40cc-4138-9ac2-d1e6d0577b1f" providerId="ADAL" clId="{C84C2C93-38C4-4E20-BC68-9A6310F246AB}" dt="2026-06-03T14:45:22.436" v="591" actId="14100"/>
          <ac:spMkLst>
            <pc:docMk/>
            <pc:sldMk cId="140219365" sldId="271"/>
            <ac:spMk id="3" creationId="{D37FD4A0-10B1-96DD-D950-863F318173DA}"/>
          </ac:spMkLst>
        </pc:spChg>
      </pc:sldChg>
      <pc:sldChg chg="addSp delSp modSp mod modNotesTx">
        <pc:chgData name="Postnikoff, Jonathan (he, him / il, lui) (DFO/MPO)" userId="9b4d4292-40cc-4138-9ac2-d1e6d0577b1f" providerId="ADAL" clId="{C84C2C93-38C4-4E20-BC68-9A6310F246AB}" dt="2026-06-12T15:06:14.389" v="708" actId="113"/>
        <pc:sldMkLst>
          <pc:docMk/>
          <pc:sldMk cId="2976183157" sldId="272"/>
        </pc:sldMkLst>
        <pc:spChg chg="mod">
          <ac:chgData name="Postnikoff, Jonathan (he, him / il, lui) (DFO/MPO)" userId="9b4d4292-40cc-4138-9ac2-d1e6d0577b1f" providerId="ADAL" clId="{C84C2C93-38C4-4E20-BC68-9A6310F246AB}" dt="2026-06-03T13:20:45.217" v="5"/>
          <ac:spMkLst>
            <pc:docMk/>
            <pc:sldMk cId="2976183157" sldId="272"/>
            <ac:spMk id="2" creationId="{A1AACAF8-C627-6DA8-550B-9B3EBAA27030}"/>
          </ac:spMkLst>
        </pc:spChg>
        <pc:spChg chg="mod">
          <ac:chgData name="Postnikoff, Jonathan (he, him / il, lui) (DFO/MPO)" userId="9b4d4292-40cc-4138-9ac2-d1e6d0577b1f" providerId="ADAL" clId="{C84C2C93-38C4-4E20-BC68-9A6310F246AB}" dt="2026-06-12T15:05:41.599" v="706" actId="14100"/>
          <ac:spMkLst>
            <pc:docMk/>
            <pc:sldMk cId="2976183157" sldId="272"/>
            <ac:spMk id="3" creationId="{B39807E1-990D-3653-F10B-4AE02B910BFA}"/>
          </ac:spMkLst>
        </pc:spChg>
        <pc:spChg chg="add mod">
          <ac:chgData name="Postnikoff, Jonathan (he, him / il, lui) (DFO/MPO)" userId="9b4d4292-40cc-4138-9ac2-d1e6d0577b1f" providerId="ADAL" clId="{C84C2C93-38C4-4E20-BC68-9A6310F246AB}" dt="2026-06-04T19:39:14.349" v="630" actId="165"/>
          <ac:spMkLst>
            <pc:docMk/>
            <pc:sldMk cId="2976183157" sldId="272"/>
            <ac:spMk id="7" creationId="{F0EC0F51-6CED-127A-4877-4F251527DB76}"/>
          </ac:spMkLst>
        </pc:spChg>
        <pc:spChg chg="add mod">
          <ac:chgData name="Postnikoff, Jonathan (he, him / il, lui) (DFO/MPO)" userId="9b4d4292-40cc-4138-9ac2-d1e6d0577b1f" providerId="ADAL" clId="{C84C2C93-38C4-4E20-BC68-9A6310F246AB}" dt="2026-06-04T19:39:14.349" v="630" actId="165"/>
          <ac:spMkLst>
            <pc:docMk/>
            <pc:sldMk cId="2976183157" sldId="272"/>
            <ac:spMk id="8" creationId="{A0A07208-1FE8-0504-6B2A-B03A6AF718E9}"/>
          </ac:spMkLst>
        </pc:spChg>
        <pc:spChg chg="add mod">
          <ac:chgData name="Postnikoff, Jonathan (he, him / il, lui) (DFO/MPO)" userId="9b4d4292-40cc-4138-9ac2-d1e6d0577b1f" providerId="ADAL" clId="{C84C2C93-38C4-4E20-BC68-9A6310F246AB}" dt="2026-06-04T19:39:14.349" v="630" actId="165"/>
          <ac:spMkLst>
            <pc:docMk/>
            <pc:sldMk cId="2976183157" sldId="272"/>
            <ac:spMk id="13" creationId="{5CD21790-3676-5CDB-65C5-D46E8A05B4A1}"/>
          </ac:spMkLst>
        </pc:spChg>
        <pc:grpChg chg="add mod topLvl">
          <ac:chgData name="Postnikoff, Jonathan (he, him / il, lui) (DFO/MPO)" userId="9b4d4292-40cc-4138-9ac2-d1e6d0577b1f" providerId="ADAL" clId="{C84C2C93-38C4-4E20-BC68-9A6310F246AB}" dt="2026-06-04T19:39:14.349" v="630" actId="165"/>
          <ac:grpSpMkLst>
            <pc:docMk/>
            <pc:sldMk cId="2976183157" sldId="272"/>
            <ac:grpSpMk id="14" creationId="{D6AFE140-8FB6-4257-19B0-AAE7F174B5C1}"/>
          </ac:grpSpMkLst>
        </pc:grpChg>
        <pc:picChg chg="mod">
          <ac:chgData name="Postnikoff, Jonathan (he, him / il, lui) (DFO/MPO)" userId="9b4d4292-40cc-4138-9ac2-d1e6d0577b1f" providerId="ADAL" clId="{C84C2C93-38C4-4E20-BC68-9A6310F246AB}" dt="2026-06-04T19:39:14.349" v="630" actId="165"/>
          <ac:picMkLst>
            <pc:docMk/>
            <pc:sldMk cId="2976183157" sldId="272"/>
            <ac:picMk id="5" creationId="{C1F2499B-A5EA-EDA1-5493-976971B88940}"/>
          </ac:picMkLst>
        </pc:picChg>
        <pc:picChg chg="add mod topLvl modCrop">
          <ac:chgData name="Postnikoff, Jonathan (he, him / il, lui) (DFO/MPO)" userId="9b4d4292-40cc-4138-9ac2-d1e6d0577b1f" providerId="ADAL" clId="{C84C2C93-38C4-4E20-BC68-9A6310F246AB}" dt="2026-06-04T19:39:14.349" v="630" actId="165"/>
          <ac:picMkLst>
            <pc:docMk/>
            <pc:sldMk cId="2976183157" sldId="272"/>
            <ac:picMk id="6" creationId="{1FC35C49-096A-AB92-2D11-FE894E5704AE}"/>
          </ac:picMkLst>
        </pc:picChg>
        <pc:inkChg chg="mod">
          <ac:chgData name="Postnikoff, Jonathan (he, him / il, lui) (DFO/MPO)" userId="9b4d4292-40cc-4138-9ac2-d1e6d0577b1f" providerId="ADAL" clId="{C84C2C93-38C4-4E20-BC68-9A6310F246AB}" dt="2026-06-04T19:39:14.349" v="630" actId="165"/>
          <ac:inkMkLst>
            <pc:docMk/>
            <pc:sldMk cId="2976183157" sldId="272"/>
            <ac:inkMk id="9" creationId="{5235BDF3-35F0-9957-2E08-19B07CF1132F}"/>
          </ac:inkMkLst>
        </pc:inkChg>
      </pc:sldChg>
      <pc:sldChg chg="addSp delSp modSp new mod modNotesTx">
        <pc:chgData name="Postnikoff, Jonathan (he, him / il, lui) (DFO/MPO)" userId="9b4d4292-40cc-4138-9ac2-d1e6d0577b1f" providerId="ADAL" clId="{C84C2C93-38C4-4E20-BC68-9A6310F246AB}" dt="2026-06-15T19:03:12.024" v="722" actId="113"/>
        <pc:sldMkLst>
          <pc:docMk/>
          <pc:sldMk cId="3820738271" sldId="273"/>
        </pc:sldMkLst>
        <pc:spChg chg="mod">
          <ac:chgData name="Postnikoff, Jonathan (he, him / il, lui) (DFO/MPO)" userId="9b4d4292-40cc-4138-9ac2-d1e6d0577b1f" providerId="ADAL" clId="{C84C2C93-38C4-4E20-BC68-9A6310F246AB}" dt="2026-06-12T13:24:50.710" v="699" actId="14100"/>
          <ac:spMkLst>
            <pc:docMk/>
            <pc:sldMk cId="3820738271" sldId="273"/>
            <ac:spMk id="2" creationId="{C0B19BFE-0DDE-C5E1-2E15-9C27966F8F15}"/>
          </ac:spMkLst>
        </pc:spChg>
        <pc:spChg chg="mod">
          <ac:chgData name="Postnikoff, Jonathan (he, him / il, lui) (DFO/MPO)" userId="9b4d4292-40cc-4138-9ac2-d1e6d0577b1f" providerId="ADAL" clId="{C84C2C93-38C4-4E20-BC68-9A6310F246AB}" dt="2026-06-15T16:53:38.578" v="717" actId="165"/>
          <ac:spMkLst>
            <pc:docMk/>
            <pc:sldMk cId="3820738271" sldId="273"/>
            <ac:spMk id="12" creationId="{48966EE7-9A38-2431-EEB5-7D00DE28D64D}"/>
          </ac:spMkLst>
        </pc:spChg>
        <pc:spChg chg="mod">
          <ac:chgData name="Postnikoff, Jonathan (he, him / il, lui) (DFO/MPO)" userId="9b4d4292-40cc-4138-9ac2-d1e6d0577b1f" providerId="ADAL" clId="{C84C2C93-38C4-4E20-BC68-9A6310F246AB}" dt="2026-06-15T16:53:38.578" v="717" actId="165"/>
          <ac:spMkLst>
            <pc:docMk/>
            <pc:sldMk cId="3820738271" sldId="273"/>
            <ac:spMk id="13" creationId="{C109A2C0-6331-6839-EB25-67BC9FAE6E16}"/>
          </ac:spMkLst>
        </pc:spChg>
        <pc:spChg chg="mod">
          <ac:chgData name="Postnikoff, Jonathan (he, him / il, lui) (DFO/MPO)" userId="9b4d4292-40cc-4138-9ac2-d1e6d0577b1f" providerId="ADAL" clId="{C84C2C93-38C4-4E20-BC68-9A6310F246AB}" dt="2026-06-15T16:53:38.578" v="717" actId="165"/>
          <ac:spMkLst>
            <pc:docMk/>
            <pc:sldMk cId="3820738271" sldId="273"/>
            <ac:spMk id="20" creationId="{9E124D8C-1A5A-5127-364F-33872C1C8F9D}"/>
          </ac:spMkLst>
        </pc:spChg>
        <pc:spChg chg="mod">
          <ac:chgData name="Postnikoff, Jonathan (he, him / il, lui) (DFO/MPO)" userId="9b4d4292-40cc-4138-9ac2-d1e6d0577b1f" providerId="ADAL" clId="{C84C2C93-38C4-4E20-BC68-9A6310F246AB}" dt="2026-06-15T16:53:38.578" v="717" actId="165"/>
          <ac:spMkLst>
            <pc:docMk/>
            <pc:sldMk cId="3820738271" sldId="273"/>
            <ac:spMk id="21" creationId="{FB5EBF6F-603D-8FB1-9C9F-0F9E382788E6}"/>
          </ac:spMkLst>
        </pc:spChg>
        <pc:spChg chg="mod">
          <ac:chgData name="Postnikoff, Jonathan (he, him / il, lui) (DFO/MPO)" userId="9b4d4292-40cc-4138-9ac2-d1e6d0577b1f" providerId="ADAL" clId="{C84C2C93-38C4-4E20-BC68-9A6310F246AB}" dt="2026-06-15T16:53:38.578" v="717" actId="165"/>
          <ac:spMkLst>
            <pc:docMk/>
            <pc:sldMk cId="3820738271" sldId="273"/>
            <ac:spMk id="22" creationId="{62F3B620-D20F-B5A5-3777-E16638093D9C}"/>
          </ac:spMkLst>
        </pc:spChg>
        <pc:grpChg chg="add mod">
          <ac:chgData name="Postnikoff, Jonathan (he, him / il, lui) (DFO/MPO)" userId="9b4d4292-40cc-4138-9ac2-d1e6d0577b1f" providerId="ADAL" clId="{C84C2C93-38C4-4E20-BC68-9A6310F246AB}" dt="2026-06-15T16:53:52.109" v="718" actId="164"/>
          <ac:grpSpMkLst>
            <pc:docMk/>
            <pc:sldMk cId="3820738271" sldId="273"/>
            <ac:grpSpMk id="3" creationId="{458B084B-A348-F27B-3CAF-11195E388B26}"/>
          </ac:grpSpMkLst>
        </pc:grpChg>
        <pc:grpChg chg="mod">
          <ac:chgData name="Postnikoff, Jonathan (he, him / il, lui) (DFO/MPO)" userId="9b4d4292-40cc-4138-9ac2-d1e6d0577b1f" providerId="ADAL" clId="{C84C2C93-38C4-4E20-BC68-9A6310F246AB}" dt="2026-06-15T16:53:52.109" v="718" actId="164"/>
          <ac:grpSpMkLst>
            <pc:docMk/>
            <pc:sldMk cId="3820738271" sldId="273"/>
            <ac:grpSpMk id="8" creationId="{9E11D2AF-85F0-FA82-7389-3D6D08858FA7}"/>
          </ac:grpSpMkLst>
        </pc:grpChg>
        <pc:picChg chg="mod topLvl">
          <ac:chgData name="Postnikoff, Jonathan (he, him / il, lui) (DFO/MPO)" userId="9b4d4292-40cc-4138-9ac2-d1e6d0577b1f" providerId="ADAL" clId="{C84C2C93-38C4-4E20-BC68-9A6310F246AB}" dt="2026-06-15T16:53:52.109" v="718" actId="164"/>
          <ac:picMkLst>
            <pc:docMk/>
            <pc:sldMk cId="3820738271" sldId="273"/>
            <ac:picMk id="9" creationId="{B446CB90-7C8C-368C-9F42-A12A6CD7BFBF}"/>
          </ac:picMkLst>
        </pc:picChg>
        <pc:picChg chg="mod">
          <ac:chgData name="Postnikoff, Jonathan (he, him / il, lui) (DFO/MPO)" userId="9b4d4292-40cc-4138-9ac2-d1e6d0577b1f" providerId="ADAL" clId="{C84C2C93-38C4-4E20-BC68-9A6310F246AB}" dt="2026-06-15T16:53:52.109" v="718" actId="164"/>
          <ac:picMkLst>
            <pc:docMk/>
            <pc:sldMk cId="3820738271" sldId="273"/>
            <ac:picMk id="10" creationId="{3B7E4BA9-438F-C2FF-CA07-E285A4AB2355}"/>
          </ac:picMkLst>
        </pc:picChg>
        <pc:picChg chg="mod">
          <ac:chgData name="Postnikoff, Jonathan (he, him / il, lui) (DFO/MPO)" userId="9b4d4292-40cc-4138-9ac2-d1e6d0577b1f" providerId="ADAL" clId="{C84C2C93-38C4-4E20-BC68-9A6310F246AB}" dt="2026-06-15T16:53:38.578" v="717" actId="165"/>
          <ac:picMkLst>
            <pc:docMk/>
            <pc:sldMk cId="3820738271" sldId="273"/>
            <ac:picMk id="11" creationId="{1A0C6C9F-23A2-E6D9-CC4A-37B567335743}"/>
          </ac:picMkLst>
        </pc:picChg>
        <pc:picChg chg="mod">
          <ac:chgData name="Postnikoff, Jonathan (he, him / il, lui) (DFO/MPO)" userId="9b4d4292-40cc-4138-9ac2-d1e6d0577b1f" providerId="ADAL" clId="{C84C2C93-38C4-4E20-BC68-9A6310F246AB}" dt="2026-06-12T13:22:12.213" v="695"/>
          <ac:picMkLst>
            <pc:docMk/>
            <pc:sldMk cId="3820738271" sldId="273"/>
            <ac:picMk id="14" creationId="{8A38D187-396C-DE5D-F6D8-C2171A16C5EC}"/>
          </ac:picMkLst>
        </pc:picChg>
        <pc:picChg chg="mod">
          <ac:chgData name="Postnikoff, Jonathan (he, him / il, lui) (DFO/MPO)" userId="9b4d4292-40cc-4138-9ac2-d1e6d0577b1f" providerId="ADAL" clId="{C84C2C93-38C4-4E20-BC68-9A6310F246AB}" dt="2026-06-12T13:22:12.213" v="695"/>
          <ac:picMkLst>
            <pc:docMk/>
            <pc:sldMk cId="3820738271" sldId="273"/>
            <ac:picMk id="15" creationId="{AE57099B-9989-3176-8E35-7A445BFE2874}"/>
          </ac:picMkLst>
        </pc:picChg>
        <pc:picChg chg="mod">
          <ac:chgData name="Postnikoff, Jonathan (he, him / il, lui) (DFO/MPO)" userId="9b4d4292-40cc-4138-9ac2-d1e6d0577b1f" providerId="ADAL" clId="{C84C2C93-38C4-4E20-BC68-9A6310F246AB}" dt="2026-06-15T16:53:38.578" v="717" actId="165"/>
          <ac:picMkLst>
            <pc:docMk/>
            <pc:sldMk cId="3820738271" sldId="273"/>
            <ac:picMk id="16" creationId="{993AC2C3-3303-BA95-248A-2D758F22EEB6}"/>
          </ac:picMkLst>
        </pc:picChg>
        <pc:picChg chg="mod">
          <ac:chgData name="Postnikoff, Jonathan (he, him / il, lui) (DFO/MPO)" userId="9b4d4292-40cc-4138-9ac2-d1e6d0577b1f" providerId="ADAL" clId="{C84C2C93-38C4-4E20-BC68-9A6310F246AB}" dt="2026-06-15T16:53:38.578" v="717" actId="165"/>
          <ac:picMkLst>
            <pc:docMk/>
            <pc:sldMk cId="3820738271" sldId="273"/>
            <ac:picMk id="18" creationId="{D7E87A71-FE76-194F-5129-D8A259F3A326}"/>
          </ac:picMkLst>
        </pc:picChg>
        <pc:picChg chg="mod">
          <ac:chgData name="Postnikoff, Jonathan (he, him / il, lui) (DFO/MPO)" userId="9b4d4292-40cc-4138-9ac2-d1e6d0577b1f" providerId="ADAL" clId="{C84C2C93-38C4-4E20-BC68-9A6310F246AB}" dt="2026-06-15T16:53:38.578" v="717" actId="165"/>
          <ac:picMkLst>
            <pc:docMk/>
            <pc:sldMk cId="3820738271" sldId="273"/>
            <ac:picMk id="19" creationId="{DF195090-DF6B-229D-E2AB-6DDFE8DB367D}"/>
          </ac:picMkLst>
        </pc:picChg>
      </pc:sldChg>
    </pc:docChg>
  </pc:docChgLst>
  <pc:docChgLst>
    <pc:chgData name="Duval, Rachelle (she, her / elle, la) (DFO/MPO)" userId="dfedf371-4587-43c9-88af-b413fa2af2ae" providerId="ADAL" clId="{1B5AA50F-C3EB-4043-A5F9-5F6CC8785981}"/>
    <pc:docChg chg="custSel modSld">
      <pc:chgData name="Duval, Rachelle (she, her / elle, la) (DFO/MPO)" userId="dfedf371-4587-43c9-88af-b413fa2af2ae" providerId="ADAL" clId="{1B5AA50F-C3EB-4043-A5F9-5F6CC8785981}" dt="2026-06-21T23:45:34.693" v="91" actId="20577"/>
      <pc:docMkLst>
        <pc:docMk/>
      </pc:docMkLst>
      <pc:sldChg chg="modSp mod modNotesTx">
        <pc:chgData name="Duval, Rachelle (she, her / elle, la) (DFO/MPO)" userId="dfedf371-4587-43c9-88af-b413fa2af2ae" providerId="ADAL" clId="{1B5AA50F-C3EB-4043-A5F9-5F6CC8785981}" dt="2026-06-21T23:45:34.693" v="91" actId="20577"/>
        <pc:sldMkLst>
          <pc:docMk/>
          <pc:sldMk cId="2982081735" sldId="261"/>
        </pc:sldMkLst>
        <pc:spChg chg="mod">
          <ac:chgData name="Duval, Rachelle (she, her / elle, la) (DFO/MPO)" userId="dfedf371-4587-43c9-88af-b413fa2af2ae" providerId="ADAL" clId="{1B5AA50F-C3EB-4043-A5F9-5F6CC8785981}" dt="2026-06-21T23:43:51.393" v="65" actId="20577"/>
          <ac:spMkLst>
            <pc:docMk/>
            <pc:sldMk cId="2982081735" sldId="261"/>
            <ac:spMk id="3" creationId="{04F4794B-D577-08AE-FF24-577102AFAB02}"/>
          </ac:spMkLst>
        </pc:spChg>
      </pc:sldChg>
      <pc:sldChg chg="modSp mod">
        <pc:chgData name="Duval, Rachelle (she, her / elle, la) (DFO/MPO)" userId="dfedf371-4587-43c9-88af-b413fa2af2ae" providerId="ADAL" clId="{1B5AA50F-C3EB-4043-A5F9-5F6CC8785981}" dt="2026-06-21T23:39:36.262" v="18" actId="20577"/>
        <pc:sldMkLst>
          <pc:docMk/>
          <pc:sldMk cId="2976183157" sldId="272"/>
        </pc:sldMkLst>
        <pc:spChg chg="mod">
          <ac:chgData name="Duval, Rachelle (she, her / elle, la) (DFO/MPO)" userId="dfedf371-4587-43c9-88af-b413fa2af2ae" providerId="ADAL" clId="{1B5AA50F-C3EB-4043-A5F9-5F6CC8785981}" dt="2026-06-21T23:39:36.262" v="18" actId="20577"/>
          <ac:spMkLst>
            <pc:docMk/>
            <pc:sldMk cId="2976183157" sldId="272"/>
            <ac:spMk id="3" creationId="{B39807E1-990D-3653-F10B-4AE02B910BFA}"/>
          </ac:spMkLst>
        </pc:spChg>
      </pc:sldChg>
      <pc:sldChg chg="modNotesTx">
        <pc:chgData name="Duval, Rachelle (she, her / elle, la) (DFO/MPO)" userId="dfedf371-4587-43c9-88af-b413fa2af2ae" providerId="ADAL" clId="{1B5AA50F-C3EB-4043-A5F9-5F6CC8785981}" dt="2026-06-21T23:40:54.077" v="31" actId="20577"/>
        <pc:sldMkLst>
          <pc:docMk/>
          <pc:sldMk cId="3820738271" sldId="27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E93769-3CF0-4442-A9B0-1D033791C41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865D77-3175-4BE2-A321-EFE50EB6DF32}">
      <dgm:prSet/>
      <dgm:spPr>
        <a:solidFill>
          <a:srgbClr val="DCEAF7">
            <a:alpha val="50196"/>
          </a:srgbClr>
        </a:solidFill>
      </dgm:spPr>
      <dgm:t>
        <a:bodyPr/>
        <a:lstStyle/>
        <a:p>
          <a:r>
            <a:rPr lang="fr-FR" dirty="0"/>
            <a:t>Parfois, les professionnels fournissent des services aux titulaires de permis tout en étant payés par un prêteur, tel qu’un transformateur, et les conseils peuvent favoriser celui qui paie la facture. </a:t>
          </a:r>
          <a:endParaRPr lang="en-CA" dirty="0"/>
        </a:p>
        <a:p>
          <a:r>
            <a:rPr lang="en-CA" b="1" dirty="0"/>
            <a:t>(Double </a:t>
          </a:r>
          <a:r>
            <a:rPr lang="en-CA" b="1" dirty="0" err="1"/>
            <a:t>représentation</a:t>
          </a:r>
          <a:r>
            <a:rPr lang="en-CA" b="1" dirty="0"/>
            <a:t>)</a:t>
          </a:r>
          <a:endParaRPr lang="en-US" b="1" dirty="0"/>
        </a:p>
      </dgm:t>
    </dgm:pt>
    <dgm:pt modelId="{473316CA-3096-4807-BEDF-BE80A6196A4C}" type="parTrans" cxnId="{C98EDB51-28BE-4EDC-BBD1-32C184501450}">
      <dgm:prSet/>
      <dgm:spPr/>
      <dgm:t>
        <a:bodyPr/>
        <a:lstStyle/>
        <a:p>
          <a:endParaRPr lang="en-US"/>
        </a:p>
      </dgm:t>
    </dgm:pt>
    <dgm:pt modelId="{6ACC5A2D-2910-4BCC-8950-7DD0438CAE22}" type="sibTrans" cxnId="{C98EDB51-28BE-4EDC-BBD1-32C184501450}">
      <dgm:prSet/>
      <dgm:spPr/>
      <dgm:t>
        <a:bodyPr/>
        <a:lstStyle/>
        <a:p>
          <a:endParaRPr lang="en-US"/>
        </a:p>
      </dgm:t>
    </dgm:pt>
    <dgm:pt modelId="{9A97C53C-3FBE-47D3-94B9-2A57E5A021EC}">
      <dgm:prSet/>
      <dgm:spPr>
        <a:solidFill>
          <a:srgbClr val="DCEAF7">
            <a:alpha val="50196"/>
          </a:srgbClr>
        </a:solidFill>
      </dgm:spPr>
      <dgm:t>
        <a:bodyPr/>
        <a:lstStyle/>
        <a:p>
          <a:r>
            <a:rPr lang="fr-FR" dirty="0"/>
            <a:t>Lorsqu’un professionnel agit pour les deux et que le conseil favorise celui qui paie la facture plutôt que le titulaire de permis, un </a:t>
          </a:r>
          <a:r>
            <a:rPr lang="fr-FR" b="1" dirty="0"/>
            <a:t>conflit d’intérêts </a:t>
          </a:r>
          <a:r>
            <a:rPr lang="fr-FR" dirty="0"/>
            <a:t>peut survenir.</a:t>
          </a:r>
          <a:endParaRPr lang="en-US" dirty="0"/>
        </a:p>
      </dgm:t>
    </dgm:pt>
    <dgm:pt modelId="{F3F74731-A80E-459C-88E7-997F9E66C49A}" type="parTrans" cxnId="{A64557E9-BAB4-43A5-BADF-45AC0E4BD91D}">
      <dgm:prSet/>
      <dgm:spPr/>
      <dgm:t>
        <a:bodyPr/>
        <a:lstStyle/>
        <a:p>
          <a:endParaRPr lang="en-US"/>
        </a:p>
      </dgm:t>
    </dgm:pt>
    <dgm:pt modelId="{0D15795D-FBB6-40D6-A1C9-ED2A0D2C617D}" type="sibTrans" cxnId="{A64557E9-BAB4-43A5-BADF-45AC0E4BD91D}">
      <dgm:prSet/>
      <dgm:spPr/>
      <dgm:t>
        <a:bodyPr/>
        <a:lstStyle/>
        <a:p>
          <a:endParaRPr lang="en-US"/>
        </a:p>
      </dgm:t>
    </dgm:pt>
    <dgm:pt modelId="{DEE87FEF-6933-4139-8AF7-5454BFD85EC1}">
      <dgm:prSet/>
      <dgm:spPr>
        <a:solidFill>
          <a:srgbClr val="DCEAF7">
            <a:alpha val="50196"/>
          </a:srgbClr>
        </a:solidFill>
      </dgm:spPr>
      <dgm:t>
        <a:bodyPr/>
        <a:lstStyle/>
        <a:p>
          <a:r>
            <a:rPr lang="fr-FR" dirty="0"/>
            <a:t>Un conflit d’intérêts peut rendre le professionnel incapable de protéger pleinement les intérêts des deux parties.</a:t>
          </a:r>
          <a:endParaRPr lang="en-US" dirty="0"/>
        </a:p>
      </dgm:t>
    </dgm:pt>
    <dgm:pt modelId="{F4332F4D-FDE6-4918-87F7-DF906F516B24}" type="parTrans" cxnId="{B0812A0E-3C10-495C-A935-70F4C77FBE16}">
      <dgm:prSet/>
      <dgm:spPr/>
      <dgm:t>
        <a:bodyPr/>
        <a:lstStyle/>
        <a:p>
          <a:endParaRPr lang="en-US"/>
        </a:p>
      </dgm:t>
    </dgm:pt>
    <dgm:pt modelId="{21CF2F8F-9B59-4866-A70E-A153EEEF2B4B}" type="sibTrans" cxnId="{B0812A0E-3C10-495C-A935-70F4C77FBE16}">
      <dgm:prSet/>
      <dgm:spPr/>
      <dgm:t>
        <a:bodyPr/>
        <a:lstStyle/>
        <a:p>
          <a:endParaRPr lang="en-US"/>
        </a:p>
      </dgm:t>
    </dgm:pt>
    <dgm:pt modelId="{C0B963E4-223C-406F-B9D9-68B9D67A6533}" type="pres">
      <dgm:prSet presAssocID="{1EE93769-3CF0-4442-A9B0-1D033791C41B}" presName="vert0" presStyleCnt="0">
        <dgm:presLayoutVars>
          <dgm:dir/>
          <dgm:animOne val="branch"/>
          <dgm:animLvl val="lvl"/>
        </dgm:presLayoutVars>
      </dgm:prSet>
      <dgm:spPr/>
    </dgm:pt>
    <dgm:pt modelId="{BBEF68CA-E8B8-400D-BE1D-33EBCFBBC5B1}" type="pres">
      <dgm:prSet presAssocID="{28865D77-3175-4BE2-A321-EFE50EB6DF32}" presName="thickLine" presStyleLbl="alignNode1" presStyleIdx="0" presStyleCnt="3"/>
      <dgm:spPr/>
    </dgm:pt>
    <dgm:pt modelId="{0BD6E167-1867-441A-B5FB-D7C85CCA1ED2}" type="pres">
      <dgm:prSet presAssocID="{28865D77-3175-4BE2-A321-EFE50EB6DF32}" presName="horz1" presStyleCnt="0"/>
      <dgm:spPr/>
    </dgm:pt>
    <dgm:pt modelId="{CFADB397-693E-478E-90F8-5B24F1042B4A}" type="pres">
      <dgm:prSet presAssocID="{28865D77-3175-4BE2-A321-EFE50EB6DF32}" presName="tx1" presStyleLbl="revTx" presStyleIdx="0" presStyleCnt="3" custScaleY="124446"/>
      <dgm:spPr/>
    </dgm:pt>
    <dgm:pt modelId="{583DDC99-7E25-4142-898A-86840C0F22D2}" type="pres">
      <dgm:prSet presAssocID="{28865D77-3175-4BE2-A321-EFE50EB6DF32}" presName="vert1" presStyleCnt="0"/>
      <dgm:spPr/>
    </dgm:pt>
    <dgm:pt modelId="{A1AD0227-FDDB-4928-AFC8-5B16DAB76C0C}" type="pres">
      <dgm:prSet presAssocID="{9A97C53C-3FBE-47D3-94B9-2A57E5A021EC}" presName="thickLine" presStyleLbl="alignNode1" presStyleIdx="1" presStyleCnt="3"/>
      <dgm:spPr/>
    </dgm:pt>
    <dgm:pt modelId="{FB493BBE-50F2-4D6B-A842-D72608147FFD}" type="pres">
      <dgm:prSet presAssocID="{9A97C53C-3FBE-47D3-94B9-2A57E5A021EC}" presName="horz1" presStyleCnt="0"/>
      <dgm:spPr/>
    </dgm:pt>
    <dgm:pt modelId="{15996694-2AB1-4461-9075-C3173DC4ED3D}" type="pres">
      <dgm:prSet presAssocID="{9A97C53C-3FBE-47D3-94B9-2A57E5A021EC}" presName="tx1" presStyleLbl="revTx" presStyleIdx="1" presStyleCnt="3"/>
      <dgm:spPr/>
    </dgm:pt>
    <dgm:pt modelId="{CFE66809-753F-4806-93DC-0AE573E4FE1A}" type="pres">
      <dgm:prSet presAssocID="{9A97C53C-3FBE-47D3-94B9-2A57E5A021EC}" presName="vert1" presStyleCnt="0"/>
      <dgm:spPr/>
    </dgm:pt>
    <dgm:pt modelId="{361FCC73-0650-4AEC-924C-AE3D9C4A33CF}" type="pres">
      <dgm:prSet presAssocID="{DEE87FEF-6933-4139-8AF7-5454BFD85EC1}" presName="thickLine" presStyleLbl="alignNode1" presStyleIdx="2" presStyleCnt="3"/>
      <dgm:spPr/>
    </dgm:pt>
    <dgm:pt modelId="{EE5EF4D8-7BE5-4FB2-9547-716E06E4644E}" type="pres">
      <dgm:prSet presAssocID="{DEE87FEF-6933-4139-8AF7-5454BFD85EC1}" presName="horz1" presStyleCnt="0"/>
      <dgm:spPr/>
    </dgm:pt>
    <dgm:pt modelId="{471A1DC7-68C7-4EF5-9419-1526F5683A22}" type="pres">
      <dgm:prSet presAssocID="{DEE87FEF-6933-4139-8AF7-5454BFD85EC1}" presName="tx1" presStyleLbl="revTx" presStyleIdx="2" presStyleCnt="3"/>
      <dgm:spPr/>
    </dgm:pt>
    <dgm:pt modelId="{EE9900F8-2CC6-4083-A0BD-C56495E4C97F}" type="pres">
      <dgm:prSet presAssocID="{DEE87FEF-6933-4139-8AF7-5454BFD85EC1}" presName="vert1" presStyleCnt="0"/>
      <dgm:spPr/>
    </dgm:pt>
  </dgm:ptLst>
  <dgm:cxnLst>
    <dgm:cxn modelId="{B0812A0E-3C10-495C-A935-70F4C77FBE16}" srcId="{1EE93769-3CF0-4442-A9B0-1D033791C41B}" destId="{DEE87FEF-6933-4139-8AF7-5454BFD85EC1}" srcOrd="2" destOrd="0" parTransId="{F4332F4D-FDE6-4918-87F7-DF906F516B24}" sibTransId="{21CF2F8F-9B59-4866-A70E-A153EEEF2B4B}"/>
    <dgm:cxn modelId="{C98EDB51-28BE-4EDC-BBD1-32C184501450}" srcId="{1EE93769-3CF0-4442-A9B0-1D033791C41B}" destId="{28865D77-3175-4BE2-A321-EFE50EB6DF32}" srcOrd="0" destOrd="0" parTransId="{473316CA-3096-4807-BEDF-BE80A6196A4C}" sibTransId="{6ACC5A2D-2910-4BCC-8950-7DD0438CAE22}"/>
    <dgm:cxn modelId="{3D885ECA-DAC2-48F1-AC68-1869B1B2AFD2}" type="presOf" srcId="{DEE87FEF-6933-4139-8AF7-5454BFD85EC1}" destId="{471A1DC7-68C7-4EF5-9419-1526F5683A22}" srcOrd="0" destOrd="0" presId="urn:microsoft.com/office/officeart/2008/layout/LinedList"/>
    <dgm:cxn modelId="{057584CD-8DD7-49C8-96DE-E1775D54BC5B}" type="presOf" srcId="{1EE93769-3CF0-4442-A9B0-1D033791C41B}" destId="{C0B963E4-223C-406F-B9D9-68B9D67A6533}" srcOrd="0" destOrd="0" presId="urn:microsoft.com/office/officeart/2008/layout/LinedList"/>
    <dgm:cxn modelId="{A64557E9-BAB4-43A5-BADF-45AC0E4BD91D}" srcId="{1EE93769-3CF0-4442-A9B0-1D033791C41B}" destId="{9A97C53C-3FBE-47D3-94B9-2A57E5A021EC}" srcOrd="1" destOrd="0" parTransId="{F3F74731-A80E-459C-88E7-997F9E66C49A}" sibTransId="{0D15795D-FBB6-40D6-A1C9-ED2A0D2C617D}"/>
    <dgm:cxn modelId="{70E04BF3-0F30-4F0D-AC59-E2C0EB09779B}" type="presOf" srcId="{9A97C53C-3FBE-47D3-94B9-2A57E5A021EC}" destId="{15996694-2AB1-4461-9075-C3173DC4ED3D}" srcOrd="0" destOrd="0" presId="urn:microsoft.com/office/officeart/2008/layout/LinedList"/>
    <dgm:cxn modelId="{C3528CF3-1186-47A0-811D-49B3AD5953A6}" type="presOf" srcId="{28865D77-3175-4BE2-A321-EFE50EB6DF32}" destId="{CFADB397-693E-478E-90F8-5B24F1042B4A}" srcOrd="0" destOrd="0" presId="urn:microsoft.com/office/officeart/2008/layout/LinedList"/>
    <dgm:cxn modelId="{63836C41-B0D9-438A-B648-F2EBC08DCEA2}" type="presParOf" srcId="{C0B963E4-223C-406F-B9D9-68B9D67A6533}" destId="{BBEF68CA-E8B8-400D-BE1D-33EBCFBBC5B1}" srcOrd="0" destOrd="0" presId="urn:microsoft.com/office/officeart/2008/layout/LinedList"/>
    <dgm:cxn modelId="{8DDA1D82-B8A9-4C02-B145-B925E7D060D5}" type="presParOf" srcId="{C0B963E4-223C-406F-B9D9-68B9D67A6533}" destId="{0BD6E167-1867-441A-B5FB-D7C85CCA1ED2}" srcOrd="1" destOrd="0" presId="urn:microsoft.com/office/officeart/2008/layout/LinedList"/>
    <dgm:cxn modelId="{807BB6FF-2A3A-4021-83B9-16F9D5D5D987}" type="presParOf" srcId="{0BD6E167-1867-441A-B5FB-D7C85CCA1ED2}" destId="{CFADB397-693E-478E-90F8-5B24F1042B4A}" srcOrd="0" destOrd="0" presId="urn:microsoft.com/office/officeart/2008/layout/LinedList"/>
    <dgm:cxn modelId="{7CA9AFA6-EEAB-4BC1-A06E-5B0E7EA398E7}" type="presParOf" srcId="{0BD6E167-1867-441A-B5FB-D7C85CCA1ED2}" destId="{583DDC99-7E25-4142-898A-86840C0F22D2}" srcOrd="1" destOrd="0" presId="urn:microsoft.com/office/officeart/2008/layout/LinedList"/>
    <dgm:cxn modelId="{1D8CD857-6CEB-4553-B84E-5E56916017FB}" type="presParOf" srcId="{C0B963E4-223C-406F-B9D9-68B9D67A6533}" destId="{A1AD0227-FDDB-4928-AFC8-5B16DAB76C0C}" srcOrd="2" destOrd="0" presId="urn:microsoft.com/office/officeart/2008/layout/LinedList"/>
    <dgm:cxn modelId="{FCB236AC-31FC-47EA-951D-0BADFF0F8432}" type="presParOf" srcId="{C0B963E4-223C-406F-B9D9-68B9D67A6533}" destId="{FB493BBE-50F2-4D6B-A842-D72608147FFD}" srcOrd="3" destOrd="0" presId="urn:microsoft.com/office/officeart/2008/layout/LinedList"/>
    <dgm:cxn modelId="{842150BB-8207-4A8D-80C4-462B37A85B80}" type="presParOf" srcId="{FB493BBE-50F2-4D6B-A842-D72608147FFD}" destId="{15996694-2AB1-4461-9075-C3173DC4ED3D}" srcOrd="0" destOrd="0" presId="urn:microsoft.com/office/officeart/2008/layout/LinedList"/>
    <dgm:cxn modelId="{4F23B08B-2D3C-4B1A-938C-2758AD855801}" type="presParOf" srcId="{FB493BBE-50F2-4D6B-A842-D72608147FFD}" destId="{CFE66809-753F-4806-93DC-0AE573E4FE1A}" srcOrd="1" destOrd="0" presId="urn:microsoft.com/office/officeart/2008/layout/LinedList"/>
    <dgm:cxn modelId="{3C20E7FD-4217-496D-B9AD-4876E3A1B01D}" type="presParOf" srcId="{C0B963E4-223C-406F-B9D9-68B9D67A6533}" destId="{361FCC73-0650-4AEC-924C-AE3D9C4A33CF}" srcOrd="4" destOrd="0" presId="urn:microsoft.com/office/officeart/2008/layout/LinedList"/>
    <dgm:cxn modelId="{C0A1C30B-68AB-48A1-B8EC-011DCE0FD617}" type="presParOf" srcId="{C0B963E4-223C-406F-B9D9-68B9D67A6533}" destId="{EE5EF4D8-7BE5-4FB2-9547-716E06E4644E}" srcOrd="5" destOrd="0" presId="urn:microsoft.com/office/officeart/2008/layout/LinedList"/>
    <dgm:cxn modelId="{32E6184E-B119-470D-80ED-3C4226F5A368}" type="presParOf" srcId="{EE5EF4D8-7BE5-4FB2-9547-716E06E4644E}" destId="{471A1DC7-68C7-4EF5-9419-1526F5683A22}" srcOrd="0" destOrd="0" presId="urn:microsoft.com/office/officeart/2008/layout/LinedList"/>
    <dgm:cxn modelId="{DC0215A2-B0C2-4139-AE63-69FB90AAF215}" type="presParOf" srcId="{EE5EF4D8-7BE5-4FB2-9547-716E06E4644E}" destId="{EE9900F8-2CC6-4083-A0BD-C56495E4C97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F68CA-E8B8-400D-BE1D-33EBCFBBC5B1}">
      <dsp:nvSpPr>
        <dsp:cNvPr id="0" name=""/>
        <dsp:cNvSpPr/>
      </dsp:nvSpPr>
      <dsp:spPr>
        <a:xfrm>
          <a:off x="0" y="931"/>
          <a:ext cx="42075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ADB397-693E-478E-90F8-5B24F1042B4A}">
      <dsp:nvSpPr>
        <dsp:cNvPr id="0" name=""/>
        <dsp:cNvSpPr/>
      </dsp:nvSpPr>
      <dsp:spPr>
        <a:xfrm>
          <a:off x="0" y="931"/>
          <a:ext cx="4203416" cy="1962575"/>
        </a:xfrm>
        <a:prstGeom prst="rect">
          <a:avLst/>
        </a:prstGeom>
        <a:solidFill>
          <a:srgbClr val="DCEAF7">
            <a:alpha val="50196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Parfois, les professionnels fournissent des services aux titulaires de permis tout en étant payés par un prêteur, tel qu’un transformateur, et les conseils peuvent favoriser celui qui paie la facture. </a:t>
          </a:r>
          <a:endParaRPr lang="en-CA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b="1" kern="1200" dirty="0"/>
            <a:t>(Double </a:t>
          </a:r>
          <a:r>
            <a:rPr lang="en-CA" sz="1800" b="1" kern="1200" dirty="0" err="1"/>
            <a:t>représentation</a:t>
          </a:r>
          <a:r>
            <a:rPr lang="en-CA" sz="1800" b="1" kern="1200" dirty="0"/>
            <a:t>)</a:t>
          </a:r>
          <a:endParaRPr lang="en-US" sz="1800" b="1" kern="1200" dirty="0"/>
        </a:p>
      </dsp:txBody>
      <dsp:txXfrm>
        <a:off x="0" y="931"/>
        <a:ext cx="4203416" cy="1962575"/>
      </dsp:txXfrm>
    </dsp:sp>
    <dsp:sp modelId="{A1AD0227-FDDB-4928-AFC8-5B16DAB76C0C}">
      <dsp:nvSpPr>
        <dsp:cNvPr id="0" name=""/>
        <dsp:cNvSpPr/>
      </dsp:nvSpPr>
      <dsp:spPr>
        <a:xfrm>
          <a:off x="0" y="1963507"/>
          <a:ext cx="42075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96694-2AB1-4461-9075-C3173DC4ED3D}">
      <dsp:nvSpPr>
        <dsp:cNvPr id="0" name=""/>
        <dsp:cNvSpPr/>
      </dsp:nvSpPr>
      <dsp:spPr>
        <a:xfrm>
          <a:off x="0" y="1963507"/>
          <a:ext cx="4207525" cy="1577049"/>
        </a:xfrm>
        <a:prstGeom prst="rect">
          <a:avLst/>
        </a:prstGeom>
        <a:solidFill>
          <a:srgbClr val="DCEAF7">
            <a:alpha val="50196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Lorsqu’un professionnel agit pour les deux et que le conseil favorise celui qui paie la facture plutôt que le titulaire de permis, un </a:t>
          </a:r>
          <a:r>
            <a:rPr lang="fr-FR" sz="1800" b="1" kern="1200" dirty="0"/>
            <a:t>conflit d’intérêts </a:t>
          </a:r>
          <a:r>
            <a:rPr lang="fr-FR" sz="1800" kern="1200" dirty="0"/>
            <a:t>peut survenir.</a:t>
          </a:r>
          <a:endParaRPr lang="en-US" sz="1800" kern="1200" dirty="0"/>
        </a:p>
      </dsp:txBody>
      <dsp:txXfrm>
        <a:off x="0" y="1963507"/>
        <a:ext cx="4207525" cy="1577049"/>
      </dsp:txXfrm>
    </dsp:sp>
    <dsp:sp modelId="{361FCC73-0650-4AEC-924C-AE3D9C4A33CF}">
      <dsp:nvSpPr>
        <dsp:cNvPr id="0" name=""/>
        <dsp:cNvSpPr/>
      </dsp:nvSpPr>
      <dsp:spPr>
        <a:xfrm>
          <a:off x="0" y="3540557"/>
          <a:ext cx="42075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A1DC7-68C7-4EF5-9419-1526F5683A22}">
      <dsp:nvSpPr>
        <dsp:cNvPr id="0" name=""/>
        <dsp:cNvSpPr/>
      </dsp:nvSpPr>
      <dsp:spPr>
        <a:xfrm>
          <a:off x="0" y="3540557"/>
          <a:ext cx="4207525" cy="1577049"/>
        </a:xfrm>
        <a:prstGeom prst="rect">
          <a:avLst/>
        </a:prstGeom>
        <a:solidFill>
          <a:srgbClr val="DCEAF7">
            <a:alpha val="50196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Un conflit d’intérêts peut rendre le professionnel incapable de protéger pleinement les intérêts des deux parties.</a:t>
          </a:r>
          <a:endParaRPr lang="en-US" sz="1800" kern="1200" dirty="0"/>
        </a:p>
      </dsp:txBody>
      <dsp:txXfrm>
        <a:off x="0" y="3540557"/>
        <a:ext cx="4207525" cy="1577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7T17:07:57.310"/>
    </inkml:context>
    <inkml:brush xml:id="br0">
      <inkml:brushProperty name="width" value="0.035" units="cm"/>
      <inkml:brushProperty name="height" value="0.035" units="cm"/>
      <inkml:brushProperty name="color" value="#00355C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0EF4-8AD7-452C-BFAE-4F1BE1B49CDC}" type="datetimeFigureOut">
              <a:rPr lang="en-CA" smtClean="0"/>
              <a:t>2026-07-03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7EB4E-AB17-44A2-BB91-726446C4D1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871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1430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9333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6969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704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1682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6067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16006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6462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9217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9E86E-D786-CA04-D369-B1F64869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6911F-E93E-BAF3-E3A0-EC143CEF0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31FFB-F237-3833-2A85-0AFFCD07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FA4-CD09-4D70-AB1F-3C9FFDFDDD17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3F46C-309D-6EC3-E7FA-13119B6B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1F2E0-EF69-6BFD-6326-0BF30BD0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51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7CFD-B11D-D8B0-2592-361CF06D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AABE3-0E65-6AB0-2488-1D0A046A3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5E80C-DD03-1A33-8400-61D0B8B0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983C-A447-49A2-96A4-FEA464492F25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EFA3B-F7EA-E065-9DEC-967B7CC8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F972-AE8D-5ADC-97A1-F82E37522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080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E5CFB7-3B49-BCBE-2513-AABD81A07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8583D8-4B1C-4654-FDF1-D60687C13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7EADC-2B6E-465B-AB56-139CC566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5BD-6607-426F-B612-70FC928E653B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A58F-8693-8BEF-C066-A53D57E7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30AF2-519B-4AF5-5269-22429B574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279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976E-B96A-C261-7895-19F6D3D4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DCD5C-ED09-D50D-A392-DC9A00783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93285-2427-EB47-E3E6-ACC27AA40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74E0-6EA0-4A96-94FD-EBB8892F7FCF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36AE5-F2EA-A544-2E29-DC787FF2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831AB-9300-536E-C646-EE3EAAC5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A2E6-A60C-2F1C-497D-B6DCE1E6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98877-40CF-1565-E51A-436A2EBA3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2048D-2E65-85A3-5704-9F9FF88A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1978-1216-488E-8B09-7D95E104D4C6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96D47-A52B-2416-BD46-64A67F6F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09127-17BD-79F3-DA70-EC759077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5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E0EB5-6D80-E137-F966-BFE5810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B3CE3-E641-0568-7445-45CBFA47B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4A284-2F3D-5407-27FE-E76450582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DB1E2-053E-A9E5-D238-6BFB11594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6E2A2-D66F-4E3C-8E44-CAD29DE7739B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7721-F322-DE89-3048-2A6F85D4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74AD9-45E3-42E8-0AA8-25A86B51E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30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260E-3255-37EE-B4D4-91B3E6DD5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355C4-8AAE-320F-7D4F-80143CFED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D4CC0-92FE-519E-2854-0531A0B88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F3176-08B1-5739-67E2-DAA4D6ED1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02D64-0D28-09B5-84C9-65A1148A6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44F554-F6FB-0629-288E-DDB5675C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5A57E-17CE-4315-B294-8E31F0495FB4}" type="datetime1">
              <a:rPr lang="en-CA" smtClean="0"/>
              <a:t>2026-07-03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82AC8-7C9F-1597-E989-AB176A1E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0C9D6-44A1-6AA8-FB88-9EBD7CF7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129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91B35-5899-F73C-C5BF-DCC2CE9C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0C59CE-B410-CDF5-159F-C539A46C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8870-D025-4E61-9437-098806D0A19E}" type="datetime1">
              <a:rPr lang="en-CA" smtClean="0"/>
              <a:t>2026-07-03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798E5-A6FA-B66F-061A-BD1D6E00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77EB6-61BA-F20B-EA76-1493A6513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82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57FB42-3766-B0C7-7D54-D0E64356B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C6283-A379-41E8-B6DB-1D51DAAF7561}" type="datetime1">
              <a:rPr lang="en-CA" smtClean="0"/>
              <a:t>2026-07-03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D4CB0-5065-EAC9-AB55-12A28B8C9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8496A-67F1-C04E-C928-334B5BAD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139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C25B-914F-1A8E-3E25-04F87658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74673-9EDA-63F6-3946-67161A223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B4D53-496F-F410-BB2F-B3CDEEE1A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72677-BE92-6EFE-451C-F66D6926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DF66-F657-42C0-98FA-7D8483A96D6F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C8F49F-22F3-A252-BC59-E67112B3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4C7A6-B4C8-21B3-67AA-B4910C5D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71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5AA53-23B1-391B-0329-D9175C11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797D8-FFBE-52B0-4FD5-17472A4C3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CD109-E030-4C91-6C80-C4C2CCE4D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84AB1-2428-A326-2E01-2E8A3C0C5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13D13-6835-42B0-B2A2-DE163F81982D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FCFC9-D64C-FD7A-0550-EEAF5DBC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E7697-2BA0-7EDB-A06D-2166336D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26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94588-34D1-71AF-4A49-1A2E8FC7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67F60-94BD-389B-825F-A88CA4E0B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A65D9-C774-BF3A-EA4A-87F55F9CE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44798-0D08-4BF3-8B32-457EC9DB3D5F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6AD3B-5206-9F2A-E3AA-AC2F277F7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0B8E5-7464-CAD4-A27F-22AFFAF8D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F3DF5-926B-4E34-4AFA-269C2E01750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463213" y="63500"/>
            <a:ext cx="17002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Unclassified - Non-Classifié</a:t>
            </a:r>
          </a:p>
        </p:txBody>
      </p:sp>
    </p:spTree>
    <p:extLst>
      <p:ext uri="{BB962C8B-B14F-4D97-AF65-F5344CB8AC3E}">
        <p14:creationId xmlns:p14="http://schemas.microsoft.com/office/powerpoint/2010/main" val="376974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6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8C9D1-3746-7B1B-3FB2-F2377DDA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376" y="916175"/>
            <a:ext cx="11367247" cy="2387600"/>
          </a:xfrm>
        </p:spPr>
        <p:txBody>
          <a:bodyPr>
            <a:normAutofit fontScale="90000"/>
          </a:bodyPr>
          <a:lstStyle/>
          <a:p>
            <a:r>
              <a:rPr lang="fr-FR" dirty="0"/>
              <a:t>Renforcement des règlements sur la pêche côtière</a:t>
            </a:r>
            <a:br>
              <a:rPr lang="en-CA" dirty="0"/>
            </a:br>
            <a:br>
              <a:rPr lang="en-CA" dirty="0"/>
            </a:br>
            <a:r>
              <a:rPr lang="fr-FR" sz="3100" dirty="0"/>
              <a:t>Éducation et obligations des titulaires de permis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5745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BCC9-4766-A010-47FA-4CADC9B8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CA" b="1"/>
              <a:t>Contexte</a:t>
            </a:r>
            <a:endParaRPr lang="en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7BF5A-8530-C630-DBC4-0EE804608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335742"/>
            <a:ext cx="11058525" cy="5020608"/>
          </a:xfrm>
          <a:solidFill>
            <a:srgbClr val="EBFFFF">
              <a:alpha val="40000"/>
            </a:srgb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800"/>
              </a:spcBef>
            </a:pPr>
            <a:r>
              <a:rPr lang="fr-FR" dirty="0">
                <a:ea typeface="Calibri"/>
                <a:cs typeface="Calibri"/>
              </a:rPr>
              <a:t>Le rôle de propriétaire-exploitant comprend la gestion de l’entreprise.</a:t>
            </a:r>
          </a:p>
          <a:p>
            <a:pPr>
              <a:spcBef>
                <a:spcPts val="1800"/>
              </a:spcBef>
            </a:pPr>
            <a:r>
              <a:rPr lang="fr-FR" dirty="0">
                <a:ea typeface="Calibri"/>
                <a:cs typeface="Calibri"/>
              </a:rPr>
              <a:t>Les titulaires de permis doivent connaître leurs exigences réglementaires.</a:t>
            </a:r>
          </a:p>
          <a:p>
            <a:pPr>
              <a:spcBef>
                <a:spcPts val="1800"/>
              </a:spcBef>
            </a:pPr>
            <a:r>
              <a:rPr lang="fr-FR" dirty="0">
                <a:ea typeface="Calibri"/>
                <a:cs typeface="Calibri"/>
              </a:rPr>
              <a:t>Les titulaires de permis font souvent appel à des services professionnels, comme des comptables ou des avocats. </a:t>
            </a:r>
          </a:p>
          <a:p>
            <a:pPr>
              <a:spcBef>
                <a:spcPts val="1800"/>
              </a:spcBef>
            </a:pPr>
            <a:r>
              <a:rPr lang="fr-FR" b="1" dirty="0">
                <a:ea typeface="Calibri"/>
                <a:cs typeface="Calibri"/>
              </a:rPr>
              <a:t>Objectif du MPO </a:t>
            </a:r>
            <a:r>
              <a:rPr lang="fr-FR" dirty="0">
                <a:ea typeface="Calibri"/>
                <a:cs typeface="Calibri"/>
              </a:rPr>
              <a:t>: Déterminer les outils ou les mesures de soutien permettant aux titulaires de permis de comprendre leurs obligations et d’obtenir des conseils d’experts indépendants.</a:t>
            </a:r>
            <a:endParaRPr lang="en-US" dirty="0">
              <a:latin typeface="Aptos"/>
              <a:ea typeface="Calibri"/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5B4E5-7D77-56DF-900B-B38DA565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6192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ACAF8-C627-6DA8-550B-9B3EBAA27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Gestion de </a:t>
            </a:r>
            <a:r>
              <a:rPr lang="en-CA" b="1" dirty="0" err="1"/>
              <a:t>l’entreprise</a:t>
            </a:r>
            <a:endParaRPr lang="en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807E1-990D-3653-F10B-4AE02B910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80" y="1491879"/>
            <a:ext cx="3916592" cy="4846018"/>
          </a:xfrm>
          <a:solidFill>
            <a:srgbClr val="DCEAF7">
              <a:alpha val="50196"/>
            </a:srgbClr>
          </a:solidFill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fr-FR" dirty="0">
                <a:ea typeface="Calibri"/>
                <a:cs typeface="Calibri"/>
              </a:rPr>
              <a:t>Être propriétaire-exploitant, c’est plus que pêcher. </a:t>
            </a:r>
          </a:p>
          <a:p>
            <a:pPr>
              <a:spcBef>
                <a:spcPts val="1800"/>
              </a:spcBef>
            </a:pPr>
            <a:r>
              <a:rPr lang="fr-FR" dirty="0">
                <a:ea typeface="Calibri"/>
                <a:cs typeface="Calibri"/>
              </a:rPr>
              <a:t>Les propriétaires-exploitants sont censés planifier, gérer et exploiter leur entreprise. </a:t>
            </a:r>
          </a:p>
          <a:p>
            <a:pPr>
              <a:spcBef>
                <a:spcPts val="1800"/>
              </a:spcBef>
            </a:pPr>
            <a:r>
              <a:rPr lang="fr-FR" dirty="0">
                <a:ea typeface="Calibri"/>
                <a:cs typeface="Calibri"/>
              </a:rPr>
              <a:t>La gestion d’entreprise fait partie du rôle de propriétaire-exploitant.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A2DD51-9DC1-DD3A-74DC-9A203B19E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3</a:t>
            </a:fld>
            <a:endParaRPr lang="en-CA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6AFE140-8FB6-4257-19B0-AAE7F174B5C1}"/>
              </a:ext>
            </a:extLst>
          </p:cNvPr>
          <p:cNvGrpSpPr/>
          <p:nvPr/>
        </p:nvGrpSpPr>
        <p:grpSpPr>
          <a:xfrm>
            <a:off x="4204472" y="1491879"/>
            <a:ext cx="7270109" cy="4846739"/>
            <a:chOff x="4204472" y="1491879"/>
            <a:chExt cx="7270109" cy="484673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235BDF3-35F0-9957-2E08-19B07CF1132F}"/>
                    </a:ext>
                  </a:extLst>
                </p14:cNvPr>
                <p14:cNvContentPartPr/>
                <p14:nvPr/>
              </p14:nvContentPartPr>
              <p14:xfrm>
                <a:off x="10046954" y="4494730"/>
                <a:ext cx="360" cy="3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235BDF3-35F0-9957-2E08-19B07CF1132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040834" y="448861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1F2499B-A5EA-EDA1-5493-976971B88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04472" y="1491879"/>
              <a:ext cx="7270109" cy="484673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EC0F51-6CED-127A-4877-4F251527DB76}"/>
                </a:ext>
              </a:extLst>
            </p:cNvPr>
            <p:cNvSpPr txBox="1"/>
            <p:nvPr/>
          </p:nvSpPr>
          <p:spPr>
            <a:xfrm rot="552969">
              <a:off x="7485719" y="3484640"/>
              <a:ext cx="1332619" cy="553998"/>
            </a:xfrm>
            <a:prstGeom prst="rect">
              <a:avLst/>
            </a:prstGeom>
            <a:solidFill>
              <a:srgbClr val="FED362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1600" b="1" dirty="0">
                  <a:solidFill>
                    <a:srgbClr val="002028"/>
                  </a:solidFill>
                </a:rPr>
                <a:t>GESTION DE </a:t>
              </a:r>
              <a:r>
                <a:rPr lang="en-CA" sz="1400" b="1" dirty="0">
                  <a:solidFill>
                    <a:srgbClr val="002028"/>
                  </a:solidFill>
                </a:rPr>
                <a:t>L’ENTREPRISE</a:t>
              </a:r>
              <a:endParaRPr lang="en-CA" sz="1600" b="1" dirty="0">
                <a:solidFill>
                  <a:srgbClr val="002028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0A07208-1FE8-0504-6B2A-B03A6AF718E9}"/>
                </a:ext>
              </a:extLst>
            </p:cNvPr>
            <p:cNvSpPr/>
            <p:nvPr/>
          </p:nvSpPr>
          <p:spPr>
            <a:xfrm rot="549483">
              <a:off x="7449956" y="3990110"/>
              <a:ext cx="1266532" cy="365125"/>
            </a:xfrm>
            <a:prstGeom prst="rect">
              <a:avLst/>
            </a:prstGeom>
            <a:solidFill>
              <a:srgbClr val="FED362"/>
            </a:solidFill>
            <a:ln>
              <a:solidFill>
                <a:srgbClr val="FED36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CD21790-3676-5CDB-65C5-D46E8A05B4A1}"/>
                </a:ext>
              </a:extLst>
            </p:cNvPr>
            <p:cNvSpPr/>
            <p:nvPr/>
          </p:nvSpPr>
          <p:spPr>
            <a:xfrm>
              <a:off x="9725891" y="4987636"/>
              <a:ext cx="237506" cy="163173"/>
            </a:xfrm>
            <a:prstGeom prst="ellipse">
              <a:avLst/>
            </a:prstGeom>
            <a:solidFill>
              <a:srgbClr val="FED362"/>
            </a:solidFill>
            <a:ln>
              <a:solidFill>
                <a:srgbClr val="FED36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FC35C49-096A-AB92-2D11-FE894E5704A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702" t="13001" r="3939" b="19596"/>
          <a:stretch/>
        </p:blipFill>
        <p:spPr>
          <a:xfrm>
            <a:off x="9183180" y="4557839"/>
            <a:ext cx="1599120" cy="60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83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19BFE-0DDE-C5E1-2E15-9C27966F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3923"/>
          </a:xfrm>
        </p:spPr>
        <p:txBody>
          <a:bodyPr/>
          <a:lstStyle/>
          <a:p>
            <a:r>
              <a:rPr lang="en-CA" b="1" dirty="0" err="1"/>
              <a:t>Rendement</a:t>
            </a:r>
            <a:r>
              <a:rPr lang="en-CA" b="1" dirty="0"/>
              <a:t> de </a:t>
            </a:r>
            <a:r>
              <a:rPr lang="en-CA" b="1" dirty="0" err="1"/>
              <a:t>vos</a:t>
            </a:r>
            <a:r>
              <a:rPr lang="en-CA" b="1" dirty="0"/>
              <a:t> </a:t>
            </a:r>
            <a:r>
              <a:rPr lang="en-CA" b="1" dirty="0" err="1"/>
              <a:t>investissements</a:t>
            </a:r>
            <a:endParaRPr lang="en-C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FF3E5-4069-2346-BD99-3D6461420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4</a:t>
            </a:fld>
            <a:endParaRPr lang="en-CA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8B084B-A348-F27B-3CAF-11195E388B26}"/>
              </a:ext>
            </a:extLst>
          </p:cNvPr>
          <p:cNvGrpSpPr/>
          <p:nvPr/>
        </p:nvGrpSpPr>
        <p:grpSpPr>
          <a:xfrm>
            <a:off x="1397000" y="1289049"/>
            <a:ext cx="8801100" cy="5432425"/>
            <a:chOff x="1397000" y="1289049"/>
            <a:chExt cx="8801100" cy="543242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E11D2AF-85F0-FA82-7389-3D6D08858FA7}"/>
                </a:ext>
              </a:extLst>
            </p:cNvPr>
            <p:cNvGrpSpPr/>
            <p:nvPr/>
          </p:nvGrpSpPr>
          <p:grpSpPr>
            <a:xfrm>
              <a:off x="1397000" y="1289049"/>
              <a:ext cx="8801100" cy="5432425"/>
              <a:chOff x="952500" y="0"/>
              <a:chExt cx="10287000" cy="6858000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1A0C6C9F-23A2-E6D9-CC4A-37B5673357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2500" y="0"/>
                <a:ext cx="10287000" cy="68580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8966EE7-9A38-2431-EEB5-7D00DE28D64D}"/>
                  </a:ext>
                </a:extLst>
              </p:cNvPr>
              <p:cNvSpPr txBox="1"/>
              <p:nvPr/>
            </p:nvSpPr>
            <p:spPr>
              <a:xfrm>
                <a:off x="2069962" y="1808703"/>
                <a:ext cx="1195584" cy="400110"/>
              </a:xfrm>
              <a:prstGeom prst="rect">
                <a:avLst/>
              </a:prstGeom>
              <a:solidFill>
                <a:srgbClr val="FEE9C5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CA" sz="2000" b="1" dirty="0">
                    <a:solidFill>
                      <a:srgbClr val="0F3B38"/>
                    </a:solidFill>
                    <a:latin typeface="Arial Nova" panose="020B0504020202020204" pitchFamily="34" charset="0"/>
                  </a:rPr>
                  <a:t>BATEAU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109A2C0-6331-6839-EB25-67BC9FAE6E16}"/>
                  </a:ext>
                </a:extLst>
              </p:cNvPr>
              <p:cNvSpPr txBox="1"/>
              <p:nvPr/>
            </p:nvSpPr>
            <p:spPr>
              <a:xfrm>
                <a:off x="2098363" y="3593420"/>
                <a:ext cx="981359" cy="400111"/>
              </a:xfrm>
              <a:prstGeom prst="rect">
                <a:avLst/>
              </a:prstGeom>
              <a:solidFill>
                <a:srgbClr val="FEE9C5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CA" sz="2000" b="1" dirty="0">
                    <a:solidFill>
                      <a:srgbClr val="0F3B38"/>
                    </a:solidFill>
                    <a:latin typeface="Arial Nova" panose="020B0504020202020204" pitchFamily="34" charset="0"/>
                  </a:rPr>
                  <a:t>ENGIN</a:t>
                </a: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8A38D187-396C-DE5D-F6D8-C2171A16C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32966" y="5605677"/>
                <a:ext cx="1415482" cy="400110"/>
              </a:xfrm>
              <a:prstGeom prst="rect">
                <a:avLst/>
              </a:prstGeom>
              <a:solidFill>
                <a:srgbClr val="FEE9C5"/>
              </a:solidFill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E57099B-9989-3176-8E35-7A445BFE28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60879" y="5035167"/>
                <a:ext cx="703385" cy="437394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993AC2C3-3303-BA95-248A-2D758F22EE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4889" r="4905" b="24658"/>
              <a:stretch/>
            </p:blipFill>
            <p:spPr>
              <a:xfrm>
                <a:off x="8753815" y="1808703"/>
                <a:ext cx="1581586" cy="301451"/>
              </a:xfrm>
              <a:prstGeom prst="rect">
                <a:avLst/>
              </a:prstGeom>
              <a:ln>
                <a:solidFill>
                  <a:srgbClr val="FEE9C5"/>
                </a:solidFill>
              </a:ln>
            </p:spPr>
          </p:pic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39F42185-E4AC-6029-DD29-D40E8D515F0F}"/>
                  </a:ext>
                </a:extLst>
              </p:cNvPr>
              <p:cNvCxnSpPr/>
              <p:nvPr/>
            </p:nvCxnSpPr>
            <p:spPr>
              <a:xfrm>
                <a:off x="8729331" y="1825935"/>
                <a:ext cx="1632098" cy="0"/>
              </a:xfrm>
              <a:prstGeom prst="line">
                <a:avLst/>
              </a:prstGeom>
              <a:ln>
                <a:solidFill>
                  <a:srgbClr val="FEE9C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D7E87A71-FE76-194F-5129-D8A259F3A3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6974" r="8497" b="19967"/>
              <a:stretch/>
            </p:blipFill>
            <p:spPr>
              <a:xfrm>
                <a:off x="8842329" y="3408599"/>
                <a:ext cx="1437135" cy="649049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DF195090-DF6B-229D-E2AB-6DDFE8DB36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 l="5208" t="11435" r="4803" b="18422"/>
              <a:stretch/>
            </p:blipFill>
            <p:spPr>
              <a:xfrm>
                <a:off x="8628041" y="5368169"/>
                <a:ext cx="1733388" cy="637618"/>
              </a:xfrm>
              <a:prstGeom prst="rect">
                <a:avLst/>
              </a:prstGeom>
            </p:spPr>
          </p:pic>
          <p:sp>
            <p:nvSpPr>
              <p:cNvPr id="20" name="Arc 19">
                <a:extLst>
                  <a:ext uri="{FF2B5EF4-FFF2-40B4-BE49-F238E27FC236}">
                    <a16:creationId xmlns:a16="http://schemas.microsoft.com/office/drawing/2014/main" id="{9E124D8C-1A5A-5127-364F-33872C1C8F9D}"/>
                  </a:ext>
                </a:extLst>
              </p:cNvPr>
              <p:cNvSpPr/>
              <p:nvPr/>
            </p:nvSpPr>
            <p:spPr>
              <a:xfrm rot="5074439">
                <a:off x="10219160" y="5862240"/>
                <a:ext cx="198649" cy="105678"/>
              </a:xfrm>
              <a:prstGeom prst="arc">
                <a:avLst>
                  <a:gd name="adj1" fmla="val 18935363"/>
                  <a:gd name="adj2" fmla="val 178570"/>
                </a:avLst>
              </a:prstGeom>
              <a:ln>
                <a:solidFill>
                  <a:srgbClr val="F0D09E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1" name="Flowchart: Stored Data 20">
                <a:extLst>
                  <a:ext uri="{FF2B5EF4-FFF2-40B4-BE49-F238E27FC236}">
                    <a16:creationId xmlns:a16="http://schemas.microsoft.com/office/drawing/2014/main" id="{FB5EBF6F-603D-8FB1-9C9F-0F9E382788E6}"/>
                  </a:ext>
                </a:extLst>
              </p:cNvPr>
              <p:cNvSpPr/>
              <p:nvPr/>
            </p:nvSpPr>
            <p:spPr>
              <a:xfrm rot="18608261">
                <a:off x="1945223" y="5879303"/>
                <a:ext cx="127710" cy="339035"/>
              </a:xfrm>
              <a:prstGeom prst="flowChartOnlineStorage">
                <a:avLst/>
              </a:prstGeom>
              <a:solidFill>
                <a:srgbClr val="F0D09E"/>
              </a:solidFill>
              <a:ln>
                <a:solidFill>
                  <a:srgbClr val="F0D09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2" name="Flowchart: Stored Data 21">
                <a:extLst>
                  <a:ext uri="{FF2B5EF4-FFF2-40B4-BE49-F238E27FC236}">
                    <a16:creationId xmlns:a16="http://schemas.microsoft.com/office/drawing/2014/main" id="{62F3B620-D20F-B5A5-3777-E16638093D9C}"/>
                  </a:ext>
                </a:extLst>
              </p:cNvPr>
              <p:cNvSpPr/>
              <p:nvPr/>
            </p:nvSpPr>
            <p:spPr>
              <a:xfrm rot="13535493">
                <a:off x="3206753" y="5823468"/>
                <a:ext cx="127710" cy="401815"/>
              </a:xfrm>
              <a:prstGeom prst="flowChartOnlineStorage">
                <a:avLst/>
              </a:prstGeom>
              <a:solidFill>
                <a:srgbClr val="F0D09E"/>
              </a:solidFill>
              <a:ln>
                <a:solidFill>
                  <a:srgbClr val="F0D09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446CB90-7C8C-368C-9F42-A12A6CD7B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10660" t="17100" r="9010" b="30036"/>
            <a:stretch/>
          </p:blipFill>
          <p:spPr>
            <a:xfrm>
              <a:off x="3798141" y="2211658"/>
              <a:ext cx="1423650" cy="283880"/>
            </a:xfrm>
            <a:prstGeom prst="rect">
              <a:avLst/>
            </a:prstGeom>
            <a:solidFill>
              <a:srgbClr val="F0D09E"/>
            </a:solidFill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B7E4BA9-438F-C2FF-CA07-E285A4AB2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19589" t="11609" r="18799" b="22752"/>
            <a:stretch/>
          </p:blipFill>
          <p:spPr>
            <a:xfrm>
              <a:off x="6652189" y="2179400"/>
              <a:ext cx="877130" cy="341946"/>
            </a:xfrm>
            <a:prstGeom prst="rect">
              <a:avLst/>
            </a:prstGeom>
            <a:solidFill>
              <a:srgbClr val="F0D09E"/>
            </a:solidFill>
          </p:spPr>
        </p:pic>
      </p:grpSp>
    </p:spTree>
    <p:extLst>
      <p:ext uri="{BB962C8B-B14F-4D97-AF65-F5344CB8AC3E}">
        <p14:creationId xmlns:p14="http://schemas.microsoft.com/office/powerpoint/2010/main" val="3820738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F0525-2C58-28E7-1F7F-DCBA70C6C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610" y="365125"/>
            <a:ext cx="10901190" cy="1325563"/>
          </a:xfrm>
        </p:spPr>
        <p:txBody>
          <a:bodyPr/>
          <a:lstStyle/>
          <a:p>
            <a:r>
              <a:rPr lang="fr-FR" b="1" dirty="0"/>
              <a:t>Double représentation et conflits d’intérêts</a:t>
            </a:r>
            <a:endParaRPr lang="en-CA" b="1" dirty="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84AC1F1D-3586-69C1-01FC-54F327E4D9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378361"/>
              </p:ext>
            </p:extLst>
          </p:nvPr>
        </p:nvGraphicFramePr>
        <p:xfrm>
          <a:off x="452610" y="1602936"/>
          <a:ext cx="4207525" cy="5118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F7123-691A-110E-A53E-CFC61E6D1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5</a:t>
            </a:fld>
            <a:endParaRPr lang="en-CA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29780C3-1670-4228-777D-405E64C342E5}"/>
              </a:ext>
            </a:extLst>
          </p:cNvPr>
          <p:cNvGrpSpPr/>
          <p:nvPr/>
        </p:nvGrpSpPr>
        <p:grpSpPr>
          <a:xfrm>
            <a:off x="4787393" y="1602936"/>
            <a:ext cx="7098170" cy="4496005"/>
            <a:chOff x="4787393" y="1602936"/>
            <a:chExt cx="7098170" cy="449600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4ACB68B-09E5-D180-7C6C-21DE39151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87393" y="1602936"/>
              <a:ext cx="7098170" cy="449600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CF0F49-6536-3B7A-D817-C080359D8773}"/>
                </a:ext>
              </a:extLst>
            </p:cNvPr>
            <p:cNvSpPr txBox="1"/>
            <p:nvPr/>
          </p:nvSpPr>
          <p:spPr>
            <a:xfrm>
              <a:off x="7575184" y="4528439"/>
              <a:ext cx="1533190" cy="646331"/>
            </a:xfrm>
            <a:prstGeom prst="rect">
              <a:avLst/>
            </a:prstGeom>
            <a:solidFill>
              <a:srgbClr val="F7C274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b="1" dirty="0">
                  <a:solidFill>
                    <a:srgbClr val="AF2D0B"/>
                  </a:solidFill>
                </a:rPr>
                <a:t>CONFLIT D’INTÉRÊTS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A8676E0-067F-C559-1C74-9BEF0935C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191476">
              <a:off x="7327076" y="3455081"/>
              <a:ext cx="659163" cy="76816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C4F03FC-0FC1-E576-B718-49028BBE2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430279">
              <a:off x="8622475" y="3441542"/>
              <a:ext cx="745585" cy="768163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F09E6E4-6C2A-670A-DC0F-018C4B39D2B6}"/>
                </a:ext>
              </a:extLst>
            </p:cNvPr>
            <p:cNvCxnSpPr>
              <a:cxnSpLocks/>
            </p:cNvCxnSpPr>
            <p:nvPr/>
          </p:nvCxnSpPr>
          <p:spPr>
            <a:xfrm>
              <a:off x="8577716" y="3912478"/>
              <a:ext cx="213945" cy="396578"/>
            </a:xfrm>
            <a:prstGeom prst="line">
              <a:avLst/>
            </a:prstGeom>
            <a:ln w="76200">
              <a:solidFill>
                <a:srgbClr val="A722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7DF06D8-0230-1909-79FE-A014706CD3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12212" y="3989467"/>
              <a:ext cx="114807" cy="215361"/>
            </a:xfrm>
            <a:prstGeom prst="line">
              <a:avLst/>
            </a:prstGeom>
            <a:ln w="57150">
              <a:solidFill>
                <a:srgbClr val="A722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1F99590-697B-9F6A-CFC8-C279C3E27A48}"/>
                </a:ext>
              </a:extLst>
            </p:cNvPr>
            <p:cNvSpPr/>
            <p:nvPr/>
          </p:nvSpPr>
          <p:spPr>
            <a:xfrm rot="3637745">
              <a:off x="8502020" y="4099462"/>
              <a:ext cx="185939" cy="85937"/>
            </a:xfrm>
            <a:prstGeom prst="rect">
              <a:avLst/>
            </a:prstGeom>
            <a:solidFill>
              <a:srgbClr val="FDAF15"/>
            </a:solidFill>
            <a:ln>
              <a:solidFill>
                <a:srgbClr val="FDAF1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CAAC000-2D26-DA7D-7D48-D76130397DF8}"/>
                </a:ext>
              </a:extLst>
            </p:cNvPr>
            <p:cNvSpPr/>
            <p:nvPr/>
          </p:nvSpPr>
          <p:spPr>
            <a:xfrm rot="17803247">
              <a:off x="7963811" y="4106181"/>
              <a:ext cx="185939" cy="85937"/>
            </a:xfrm>
            <a:prstGeom prst="rect">
              <a:avLst/>
            </a:prstGeom>
            <a:solidFill>
              <a:srgbClr val="FDAF15"/>
            </a:solidFill>
            <a:ln>
              <a:solidFill>
                <a:srgbClr val="FDAF1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4AA59FF-E1E0-51F2-80AC-4FF115BCEA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34549" y="3994542"/>
              <a:ext cx="114807" cy="215361"/>
            </a:xfrm>
            <a:prstGeom prst="line">
              <a:avLst/>
            </a:prstGeom>
            <a:ln w="57150">
              <a:solidFill>
                <a:srgbClr val="B72B0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B39EA1C-E905-FAA3-3E7C-FE36EA823F21}"/>
                </a:ext>
              </a:extLst>
            </p:cNvPr>
            <p:cNvCxnSpPr/>
            <p:nvPr/>
          </p:nvCxnSpPr>
          <p:spPr>
            <a:xfrm flipH="1" flipV="1">
              <a:off x="8586097" y="4032357"/>
              <a:ext cx="65497" cy="119515"/>
            </a:xfrm>
            <a:prstGeom prst="line">
              <a:avLst/>
            </a:prstGeom>
            <a:ln>
              <a:solidFill>
                <a:srgbClr val="FDAF1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3F6C591-8C58-FCB3-B61C-E392C344E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93331" y="4909681"/>
              <a:ext cx="1021769" cy="708267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78DFF8AE-557B-D9AF-3223-003CFDEB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354276" y="5344158"/>
              <a:ext cx="1993565" cy="619385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B5F94564-EE87-50CE-0CD9-83680B445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12317" t="12901" r="14020" b="27903"/>
            <a:stretch/>
          </p:blipFill>
          <p:spPr>
            <a:xfrm rot="515200">
              <a:off x="10409823" y="3268543"/>
              <a:ext cx="537006" cy="25893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A37FE52-F721-0F99-1178-747CA8ACC335}"/>
                </a:ext>
              </a:extLst>
            </p:cNvPr>
            <p:cNvSpPr txBox="1"/>
            <p:nvPr/>
          </p:nvSpPr>
          <p:spPr>
            <a:xfrm>
              <a:off x="10168458" y="4434590"/>
              <a:ext cx="1165860" cy="369332"/>
            </a:xfrm>
            <a:prstGeom prst="rect">
              <a:avLst/>
            </a:prstGeom>
            <a:solidFill>
              <a:srgbClr val="00263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b="1" dirty="0">
                  <a:solidFill>
                    <a:srgbClr val="FFF5B9"/>
                  </a:solidFill>
                </a:rPr>
                <a:t>PRÊTEUR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429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E87C8-18A7-EDF6-9B19-74D9AA417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Sujets</a:t>
            </a:r>
            <a:r>
              <a:rPr lang="en-CA" dirty="0"/>
              <a:t> de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4794B-D577-08AE-FF24-577102AFA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Élaborer des </a:t>
            </a:r>
            <a:r>
              <a:rPr lang="fr-FR" b="1" dirty="0"/>
              <a:t>documents d’information ou d’orientation </a:t>
            </a:r>
            <a:r>
              <a:rPr lang="fr-FR" dirty="0"/>
              <a:t>pour aider les titulaires de permis à mieux comprendre leurs obligations réglementaires. </a:t>
            </a:r>
          </a:p>
          <a:p>
            <a:r>
              <a:rPr lang="fr-FR" b="1" dirty="0"/>
              <a:t>Exiger des plans d’affaires </a:t>
            </a:r>
            <a:r>
              <a:rPr lang="fr-FR" dirty="0"/>
              <a:t>lorsque les titulaires de permis font appel à des tiers prêteurs (prêteurs non reconnus);</a:t>
            </a:r>
          </a:p>
          <a:p>
            <a:r>
              <a:rPr lang="fr-FR" dirty="0"/>
              <a:t>Identifier des moyens d’aider les titulaires de permis </a:t>
            </a:r>
            <a:r>
              <a:rPr lang="fr-FR" b="1" dirty="0"/>
              <a:t>à obtenir des conseils indépendants</a:t>
            </a:r>
          </a:p>
          <a:p>
            <a:r>
              <a:rPr lang="fr-FR" dirty="0"/>
              <a:t>Identifier des moyens de régler les </a:t>
            </a:r>
            <a:r>
              <a:rPr lang="fr-FR" b="1" dirty="0"/>
              <a:t>conflits d’intérêts</a:t>
            </a:r>
            <a:endParaRPr lang="en-C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DC22A4-49B2-4CFF-FF6C-D4D97DA94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2081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0F84C-964A-9CD9-F3CB-28C9C0E4F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56299-C988-DF5D-6B49-A5B8837A2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sz="4300" i="1" dirty="0"/>
              <a:t>Quels outils vous seraient les plus utiles pour gérer votre entreprise ?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56384-0F2B-C069-6941-696D1A6FE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5889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E0C44-1F82-99B2-E5A7-E32E6916A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FD4A0-10B1-96DD-D950-863F31817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1200"/>
            <a:ext cx="10515600" cy="34247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fr-FR" sz="4000" i="1" dirty="0"/>
              <a:t>De quelle autre façon le MPO pourrait-il aider les titulaires de permis à obtenir des conseils indépendants sans risque de conflit d’intérêts ?</a:t>
            </a:r>
            <a:endParaRPr lang="en-CA" sz="4000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48B2E-83F1-898D-FFDF-C4692228A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219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9AEAA-7576-30B2-73BC-2B08F0CF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Merci!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2E940-160E-D263-FB2D-EF7EC1EC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4770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767AC5B3E9FB4BB63E28A743386D74" ma:contentTypeVersion="12" ma:contentTypeDescription="Create a new document." ma:contentTypeScope="" ma:versionID="58910b51c256c895072d7b47cf854c0a">
  <xsd:schema xmlns:xsd="http://www.w3.org/2001/XMLSchema" xmlns:xs="http://www.w3.org/2001/XMLSchema" xmlns:p="http://schemas.microsoft.com/office/2006/metadata/properties" xmlns:ns2="5f479694-4c39-4518-a700-fc576ce46539" targetNamespace="http://schemas.microsoft.com/office/2006/metadata/properties" ma:root="true" ma:fieldsID="a969f4420a6ca06e2b3c895c7e0a1e2c" ns2:_="">
    <xsd:import namespace="5f479694-4c39-4518-a700-fc576ce465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79694-4c39-4518-a700-fc576ce46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cca27c4-1c34-4d50-97f2-be840b0de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479694-4c39-4518-a700-fc576ce4653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859EC63-2ED1-4E1C-B4D9-B0076E4866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53D683-350F-488D-853A-2B1EEAF322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479694-4c39-4518-a700-fc576ce465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4D08F3C-8A21-48A6-BEAE-FCD93279BF7C}">
  <ds:schemaRefs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f479694-4c39-4518-a700-fc576ce46539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6075</TotalTime>
  <Words>335</Words>
  <Application>Microsoft Office PowerPoint</Application>
  <PresentationFormat>Widescreen</PresentationFormat>
  <Paragraphs>46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Arial Nova</vt:lpstr>
      <vt:lpstr>Calibri</vt:lpstr>
      <vt:lpstr>Office Theme</vt:lpstr>
      <vt:lpstr>Renforcement des règlements sur la pêche côtière  Éducation et obligations des titulaires de permis</vt:lpstr>
      <vt:lpstr>Contexte</vt:lpstr>
      <vt:lpstr>Gestion de l’entreprise</vt:lpstr>
      <vt:lpstr>Rendement de vos investissements</vt:lpstr>
      <vt:lpstr>Double représentation et conflits d’intérêts</vt:lpstr>
      <vt:lpstr>Sujets de discussion</vt:lpstr>
      <vt:lpstr>PowerPoint Presentation</vt:lpstr>
      <vt:lpstr>PowerPoint Presentation</vt:lpstr>
      <vt:lpstr>Merci!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Postnikoff, Jonathan (he, him / il, lui) (DFO/MPO)</dc:creator>
  <cp:lastModifiedBy>Postnikoff, Jonathan (he, him / il, lui) (DFO/MPO)</cp:lastModifiedBy>
  <cp:revision>179</cp:revision>
  <dcterms:created xsi:type="dcterms:W3CDTF">2025-12-17T14:32:56Z</dcterms:created>
  <dcterms:modified xsi:type="dcterms:W3CDTF">2026-07-03T14:16:18Z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e6cdb53-fd15-486d-84de-c510e3a62203_Enabled">
    <vt:lpwstr>true</vt:lpwstr>
  </property>
  <property fmtid="{D5CDD505-2E9C-101B-9397-08002B2CF9AE}" pid="3" name="MSIP_Label_4e6cdb53-fd15-486d-84de-c510e3a62203_SetDate">
    <vt:lpwstr>2025-12-17T16:32:33Z</vt:lpwstr>
  </property>
  <property fmtid="{D5CDD505-2E9C-101B-9397-08002B2CF9AE}" pid="4" name="MSIP_Label_4e6cdb53-fd15-486d-84de-c510e3a62203_Method">
    <vt:lpwstr>Standard</vt:lpwstr>
  </property>
  <property fmtid="{D5CDD505-2E9C-101B-9397-08002B2CF9AE}" pid="5" name="MSIP_Label_4e6cdb53-fd15-486d-84de-c510e3a62203_Name">
    <vt:lpwstr>UNCLASSIFIED - NON-CLASSIFIÉ</vt:lpwstr>
  </property>
  <property fmtid="{D5CDD505-2E9C-101B-9397-08002B2CF9AE}" pid="6" name="MSIP_Label_4e6cdb53-fd15-486d-84de-c510e3a62203_SiteId">
    <vt:lpwstr>1594fdae-a1d9-4405-915d-011467234338</vt:lpwstr>
  </property>
  <property fmtid="{D5CDD505-2E9C-101B-9397-08002B2CF9AE}" pid="7" name="MSIP_Label_4e6cdb53-fd15-486d-84de-c510e3a62203_ActionId">
    <vt:lpwstr>122f0e9b-7851-4ab1-9fa0-398ef6f63a22</vt:lpwstr>
  </property>
  <property fmtid="{D5CDD505-2E9C-101B-9397-08002B2CF9AE}" pid="8" name="MSIP_Label_4e6cdb53-fd15-486d-84de-c510e3a62203_ContentBits">
    <vt:lpwstr>1</vt:lpwstr>
  </property>
  <property fmtid="{D5CDD505-2E9C-101B-9397-08002B2CF9AE}" pid="9" name="MSIP_Label_4e6cdb53-fd15-486d-84de-c510e3a62203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Unclassified - Non-Classifié</vt:lpwstr>
  </property>
  <property fmtid="{D5CDD505-2E9C-101B-9397-08002B2CF9AE}" pid="12" name="ContentTypeId">
    <vt:lpwstr>0x010100ED767AC5B3E9FB4BB63E28A743386D74</vt:lpwstr>
  </property>
  <property fmtid="{D5CDD505-2E9C-101B-9397-08002B2CF9AE}" pid="13" name="MediaServiceImageTags">
    <vt:lpwstr/>
  </property>
</Properties>
</file>