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72" r:id="rId7"/>
    <p:sldId id="274" r:id="rId8"/>
    <p:sldId id="258" r:id="rId9"/>
    <p:sldId id="261" r:id="rId10"/>
    <p:sldId id="271" r:id="rId11"/>
    <p:sldId id="273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5F892A-35E0-CFE6-B4FD-72EB65F2348B}" name="Postnikoff, Jonathan (he, him / il, lui) (DFO/MPO)" initials="JP" userId="S::Jonathan.Postnikoff@dfo-mpo.gc.ca::9b4d4292-40cc-4138-9ac2-d1e6d0577b1f" providerId="AD"/>
  <p188:author id="{01892E2D-FBAE-45F2-9999-188DDB2D1636}" name="Postnikoff, Jonathan (he, him / il, lui) (DFO/MPO)" initials="P(" userId="S::jonathan.postnikoff@dfo-mpo.gc.ca::9b4d4292-40cc-4138-9ac2-d1e6d0577b1f" providerId="AD"/>
  <p188:author id="{D8741F6B-4AAF-63FE-8648-3BBACFC7427B}" name="Madore, Denis (DFO/MPO)" initials="MD" userId="S::denis.madore@dfo-mpo.gc.ca::016a991e-cd32-4cea-b234-e96e4aef0497" providerId="AD"/>
  <p188:author id="{3F196EA4-5024-F1BB-EF2C-C127B20E140D}" name="Madore, Denis (DFO/MPO)" initials="DM" userId="S::Denis.Madore@dfo-mpo.gc.ca::016a991e-cd32-4cea-b234-e96e4aef0497" providerId="AD"/>
  <p188:author id="{CCC010D7-2E5D-C59B-F101-5FFA6E516BAA}" name="Demarsico, Darcy (DFO/MPO)" initials="DD" userId="S::Darcy.Demarsico@dfo-mpo.gc.ca::bf5e1a70-0a8c-4c25-99a0-39e06e2f59b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AF7"/>
    <a:srgbClr val="000000"/>
    <a:srgbClr val="073243"/>
    <a:srgbClr val="F9D494"/>
    <a:srgbClr val="FFE4AD"/>
    <a:srgbClr val="E8E8E8"/>
    <a:srgbClr val="E0EBF1"/>
    <a:srgbClr val="CCD2D8"/>
    <a:srgbClr val="EB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6" autoAdjust="0"/>
    <p:restoredTop sz="73002" autoAdjust="0"/>
  </p:normalViewPr>
  <p:slideViewPr>
    <p:cSldViewPr snapToGrid="0">
      <p:cViewPr varScale="1">
        <p:scale>
          <a:sx n="77" d="100"/>
          <a:sy n="77" d="100"/>
        </p:scale>
        <p:origin x="17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stnikoff, Jonathan (he, him / il, lui) (DFO/MPO)" userId="9b4d4292-40cc-4138-9ac2-d1e6d0577b1f" providerId="ADAL" clId="{F24E3A49-5699-4F46-8101-E71EEF19813A}"/>
    <pc:docChg chg="modSld">
      <pc:chgData name="Postnikoff, Jonathan (he, him / il, lui) (DFO/MPO)" userId="9b4d4292-40cc-4138-9ac2-d1e6d0577b1f" providerId="ADAL" clId="{F24E3A49-5699-4F46-8101-E71EEF19813A}" dt="2026-06-03T17:31:20.818" v="0" actId="403"/>
      <pc:docMkLst>
        <pc:docMk/>
      </pc:docMkLst>
      <pc:sldChg chg="modSp mod">
        <pc:chgData name="Postnikoff, Jonathan (he, him / il, lui) (DFO/MPO)" userId="9b4d4292-40cc-4138-9ac2-d1e6d0577b1f" providerId="ADAL" clId="{F24E3A49-5699-4F46-8101-E71EEF19813A}" dt="2026-06-03T17:31:20.818" v="0" actId="403"/>
        <pc:sldMkLst>
          <pc:docMk/>
          <pc:sldMk cId="4246192955" sldId="257"/>
        </pc:sldMkLst>
        <pc:spChg chg="mod">
          <ac:chgData name="Postnikoff, Jonathan (he, him / il, lui) (DFO/MPO)" userId="9b4d4292-40cc-4138-9ac2-d1e6d0577b1f" providerId="ADAL" clId="{F24E3A49-5699-4F46-8101-E71EEF19813A}" dt="2026-06-03T17:31:20.818" v="0" actId="403"/>
          <ac:spMkLst>
            <pc:docMk/>
            <pc:sldMk cId="4246192955" sldId="257"/>
            <ac:spMk id="3" creationId="{CF57BF5A-8530-C630-DBC4-0EE804608F2A}"/>
          </ac:spMkLst>
        </pc:spChg>
      </pc:sldChg>
    </pc:docChg>
  </pc:docChgLst>
  <pc:docChgLst>
    <pc:chgData name="Postnikoff, Jonathan (he, him / il, lui) (DFO/MPO)" userId="9b4d4292-40cc-4138-9ac2-d1e6d0577b1f" providerId="ADAL" clId="{61AAA26F-FC44-4A01-9C34-F1AFACCC7A12}"/>
    <pc:docChg chg="modSld">
      <pc:chgData name="Postnikoff, Jonathan (he, him / il, lui) (DFO/MPO)" userId="9b4d4292-40cc-4138-9ac2-d1e6d0577b1f" providerId="ADAL" clId="{61AAA26F-FC44-4A01-9C34-F1AFACCC7A12}" dt="2026-06-29T13:08:12.687" v="8" actId="6549"/>
      <pc:docMkLst>
        <pc:docMk/>
      </pc:docMkLst>
      <pc:sldChg chg="modNotesTx">
        <pc:chgData name="Postnikoff, Jonathan (he, him / il, lui) (DFO/MPO)" userId="9b4d4292-40cc-4138-9ac2-d1e6d0577b1f" providerId="ADAL" clId="{61AAA26F-FC44-4A01-9C34-F1AFACCC7A12}" dt="2026-06-29T13:07:53.436" v="0" actId="6549"/>
        <pc:sldMkLst>
          <pc:docMk/>
          <pc:sldMk cId="595745637" sldId="256"/>
        </pc:sldMkLst>
      </pc:sldChg>
      <pc:sldChg chg="modNotesTx">
        <pc:chgData name="Postnikoff, Jonathan (he, him / il, lui) (DFO/MPO)" userId="9b4d4292-40cc-4138-9ac2-d1e6d0577b1f" providerId="ADAL" clId="{61AAA26F-FC44-4A01-9C34-F1AFACCC7A12}" dt="2026-06-29T13:07:55.526" v="1" actId="6549"/>
        <pc:sldMkLst>
          <pc:docMk/>
          <pc:sldMk cId="4246192955" sldId="257"/>
        </pc:sldMkLst>
      </pc:sldChg>
      <pc:sldChg chg="modNotesTx">
        <pc:chgData name="Postnikoff, Jonathan (he, him / il, lui) (DFO/MPO)" userId="9b4d4292-40cc-4138-9ac2-d1e6d0577b1f" providerId="ADAL" clId="{61AAA26F-FC44-4A01-9C34-F1AFACCC7A12}" dt="2026-06-29T13:08:01.532" v="4" actId="6549"/>
        <pc:sldMkLst>
          <pc:docMk/>
          <pc:sldMk cId="120429244" sldId="258"/>
        </pc:sldMkLst>
      </pc:sldChg>
      <pc:sldChg chg="modNotesTx">
        <pc:chgData name="Postnikoff, Jonathan (he, him / il, lui) (DFO/MPO)" userId="9b4d4292-40cc-4138-9ac2-d1e6d0577b1f" providerId="ADAL" clId="{61AAA26F-FC44-4A01-9C34-F1AFACCC7A12}" dt="2026-06-29T13:08:05.636" v="5" actId="6549"/>
        <pc:sldMkLst>
          <pc:docMk/>
          <pc:sldMk cId="2982081735" sldId="261"/>
        </pc:sldMkLst>
      </pc:sldChg>
      <pc:sldChg chg="modNotesTx">
        <pc:chgData name="Postnikoff, Jonathan (he, him / il, lui) (DFO/MPO)" userId="9b4d4292-40cc-4138-9ac2-d1e6d0577b1f" providerId="ADAL" clId="{61AAA26F-FC44-4A01-9C34-F1AFACCC7A12}" dt="2026-06-29T13:08:12.687" v="8" actId="6549"/>
        <pc:sldMkLst>
          <pc:docMk/>
          <pc:sldMk cId="1094770856" sldId="269"/>
        </pc:sldMkLst>
      </pc:sldChg>
      <pc:sldChg chg="modNotesTx">
        <pc:chgData name="Postnikoff, Jonathan (he, him / il, lui) (DFO/MPO)" userId="9b4d4292-40cc-4138-9ac2-d1e6d0577b1f" providerId="ADAL" clId="{61AAA26F-FC44-4A01-9C34-F1AFACCC7A12}" dt="2026-06-29T13:08:08.612" v="6" actId="6549"/>
        <pc:sldMkLst>
          <pc:docMk/>
          <pc:sldMk cId="140219365" sldId="271"/>
        </pc:sldMkLst>
      </pc:sldChg>
      <pc:sldChg chg="modNotesTx">
        <pc:chgData name="Postnikoff, Jonathan (he, him / il, lui) (DFO/MPO)" userId="9b4d4292-40cc-4138-9ac2-d1e6d0577b1f" providerId="ADAL" clId="{61AAA26F-FC44-4A01-9C34-F1AFACCC7A12}" dt="2026-06-29T13:07:57.386" v="2" actId="6549"/>
        <pc:sldMkLst>
          <pc:docMk/>
          <pc:sldMk cId="2976183157" sldId="272"/>
        </pc:sldMkLst>
      </pc:sldChg>
      <pc:sldChg chg="modNotesTx">
        <pc:chgData name="Postnikoff, Jonathan (he, him / il, lui) (DFO/MPO)" userId="9b4d4292-40cc-4138-9ac2-d1e6d0577b1f" providerId="ADAL" clId="{61AAA26F-FC44-4A01-9C34-F1AFACCC7A12}" dt="2026-06-29T13:08:11.078" v="7" actId="6549"/>
        <pc:sldMkLst>
          <pc:docMk/>
          <pc:sldMk cId="356239605" sldId="273"/>
        </pc:sldMkLst>
      </pc:sldChg>
      <pc:sldChg chg="modNotesTx">
        <pc:chgData name="Postnikoff, Jonathan (he, him / il, lui) (DFO/MPO)" userId="9b4d4292-40cc-4138-9ac2-d1e6d0577b1f" providerId="ADAL" clId="{61AAA26F-FC44-4A01-9C34-F1AFACCC7A12}" dt="2026-06-29T13:07:59.165" v="3" actId="6549"/>
        <pc:sldMkLst>
          <pc:docMk/>
          <pc:sldMk cId="4084876217" sldId="274"/>
        </pc:sldMkLst>
      </pc:sldChg>
    </pc:docChg>
  </pc:docChgLst>
  <pc:docChgLst>
    <pc:chgData name="Postnikoff, Jonathan (he, him / il, lui) (DFO/MPO)" userId="9b4d4292-40cc-4138-9ac2-d1e6d0577b1f" providerId="ADAL" clId="{1A05BE0F-AFBA-4E46-89AC-11C572E545F2}"/>
    <pc:docChg chg="custSel addSld modSld">
      <pc:chgData name="Postnikoff, Jonathan (he, him / il, lui) (DFO/MPO)" userId="9b4d4292-40cc-4138-9ac2-d1e6d0577b1f" providerId="ADAL" clId="{1A05BE0F-AFBA-4E46-89AC-11C572E545F2}" dt="2026-06-15T19:03:09.295" v="246" actId="113"/>
      <pc:docMkLst>
        <pc:docMk/>
      </pc:docMkLst>
      <pc:sldChg chg="addSp delSp modSp mod">
        <pc:chgData name="Postnikoff, Jonathan (he, him / il, lui) (DFO/MPO)" userId="9b4d4292-40cc-4138-9ac2-d1e6d0577b1f" providerId="ADAL" clId="{1A05BE0F-AFBA-4E46-89AC-11C572E545F2}" dt="2026-06-15T19:01:40.669" v="245" actId="478"/>
        <pc:sldMkLst>
          <pc:docMk/>
          <pc:sldMk cId="595745637" sldId="256"/>
        </pc:sldMkLst>
      </pc:sldChg>
      <pc:sldChg chg="modSp mod modNotesTx">
        <pc:chgData name="Postnikoff, Jonathan (he, him / il, lui) (DFO/MPO)" userId="9b4d4292-40cc-4138-9ac2-d1e6d0577b1f" providerId="ADAL" clId="{1A05BE0F-AFBA-4E46-89AC-11C572E545F2}" dt="2026-06-15T15:57:37.931" v="243" actId="6549"/>
        <pc:sldMkLst>
          <pc:docMk/>
          <pc:sldMk cId="120429244" sldId="258"/>
        </pc:sldMkLst>
        <pc:spChg chg="mod">
          <ac:chgData name="Postnikoff, Jonathan (he, him / il, lui) (DFO/MPO)" userId="9b4d4292-40cc-4138-9ac2-d1e6d0577b1f" providerId="ADAL" clId="{1A05BE0F-AFBA-4E46-89AC-11C572E545F2}" dt="2026-06-12T15:09:13.566" v="228" actId="113"/>
          <ac:spMkLst>
            <pc:docMk/>
            <pc:sldMk cId="120429244" sldId="258"/>
            <ac:spMk id="2" creationId="{3D8F0525-2C58-28E7-1F7F-DCBA70C6C7FB}"/>
          </ac:spMkLst>
        </pc:spChg>
        <pc:graphicFrameChg chg="mod">
          <ac:chgData name="Postnikoff, Jonathan (he, him / il, lui) (DFO/MPO)" userId="9b4d4292-40cc-4138-9ac2-d1e6d0577b1f" providerId="ADAL" clId="{1A05BE0F-AFBA-4E46-89AC-11C572E545F2}" dt="2026-06-12T15:08:51.237" v="223" actId="14100"/>
          <ac:graphicFrameMkLst>
            <pc:docMk/>
            <pc:sldMk cId="120429244" sldId="258"/>
            <ac:graphicFrameMk id="8" creationId="{84AC1F1D-3586-69C1-01FC-54F327E4D901}"/>
          </ac:graphicFrameMkLst>
        </pc:graphicFrameChg>
      </pc:sldChg>
      <pc:sldChg chg="modSp mod modNotesTx">
        <pc:chgData name="Postnikoff, Jonathan (he, him / il, lui) (DFO/MPO)" userId="9b4d4292-40cc-4138-9ac2-d1e6d0577b1f" providerId="ADAL" clId="{1A05BE0F-AFBA-4E46-89AC-11C572E545F2}" dt="2026-06-12T15:09:43.738" v="229" actId="20577"/>
        <pc:sldMkLst>
          <pc:docMk/>
          <pc:sldMk cId="2982081735" sldId="261"/>
        </pc:sldMkLst>
        <pc:spChg chg="mod">
          <ac:chgData name="Postnikoff, Jonathan (he, him / il, lui) (DFO/MPO)" userId="9b4d4292-40cc-4138-9ac2-d1e6d0577b1f" providerId="ADAL" clId="{1A05BE0F-AFBA-4E46-89AC-11C572E545F2}" dt="2026-06-05T19:42:26.077" v="2" actId="113"/>
          <ac:spMkLst>
            <pc:docMk/>
            <pc:sldMk cId="2982081735" sldId="261"/>
            <ac:spMk id="3" creationId="{04F4794B-D577-08AE-FF24-577102AFAB02}"/>
          </ac:spMkLst>
        </pc:spChg>
      </pc:sldChg>
      <pc:sldChg chg="modSp mod modNotesTx">
        <pc:chgData name="Postnikoff, Jonathan (he, him / il, lui) (DFO/MPO)" userId="9b4d4292-40cc-4138-9ac2-d1e6d0577b1f" providerId="ADAL" clId="{1A05BE0F-AFBA-4E46-89AC-11C572E545F2}" dt="2026-06-12T15:06:04.053" v="218" actId="113"/>
        <pc:sldMkLst>
          <pc:docMk/>
          <pc:sldMk cId="2976183157" sldId="272"/>
        </pc:sldMkLst>
        <pc:spChg chg="mod">
          <ac:chgData name="Postnikoff, Jonathan (he, him / il, lui) (DFO/MPO)" userId="9b4d4292-40cc-4138-9ac2-d1e6d0577b1f" providerId="ADAL" clId="{1A05BE0F-AFBA-4E46-89AC-11C572E545F2}" dt="2026-06-12T15:05:34.403" v="216" actId="27636"/>
          <ac:spMkLst>
            <pc:docMk/>
            <pc:sldMk cId="2976183157" sldId="272"/>
            <ac:spMk id="3" creationId="{B39807E1-990D-3653-F10B-4AE02B910BFA}"/>
          </ac:spMkLst>
        </pc:spChg>
      </pc:sldChg>
      <pc:sldChg chg="addSp delSp modSp new mod modNotesTx">
        <pc:chgData name="Postnikoff, Jonathan (he, him / il, lui) (DFO/MPO)" userId="9b4d4292-40cc-4138-9ac2-d1e6d0577b1f" providerId="ADAL" clId="{1A05BE0F-AFBA-4E46-89AC-11C572E545F2}" dt="2026-06-15T19:03:09.295" v="246" actId="113"/>
        <pc:sldMkLst>
          <pc:docMk/>
          <pc:sldMk cId="4084876217" sldId="274"/>
        </pc:sldMkLst>
        <pc:spChg chg="mod">
          <ac:chgData name="Postnikoff, Jonathan (he, him / il, lui) (DFO/MPO)" userId="9b4d4292-40cc-4138-9ac2-d1e6d0577b1f" providerId="ADAL" clId="{1A05BE0F-AFBA-4E46-89AC-11C572E545F2}" dt="2026-06-12T13:31:34.787" v="209" actId="14100"/>
          <ac:spMkLst>
            <pc:docMk/>
            <pc:sldMk cId="4084876217" sldId="274"/>
            <ac:spMk id="2" creationId="{135AF7F1-8F50-3334-EE46-1DB59A295CF6}"/>
          </ac:spMkLst>
        </pc:spChg>
        <pc:picChg chg="add mod">
          <ac:chgData name="Postnikoff, Jonathan (he, him / il, lui) (DFO/MPO)" userId="9b4d4292-40cc-4138-9ac2-d1e6d0577b1f" providerId="ADAL" clId="{1A05BE0F-AFBA-4E46-89AC-11C572E545F2}" dt="2026-06-12T12:52:43.614" v="128" actId="1076"/>
          <ac:picMkLst>
            <pc:docMk/>
            <pc:sldMk cId="4084876217" sldId="274"/>
            <ac:picMk id="6" creationId="{DFDD8DFD-0162-24FA-CB02-33C1C92C4F4E}"/>
          </ac:picMkLst>
        </pc:picChg>
      </pc:sldChg>
    </pc:docChg>
  </pc:docChgLst>
  <pc:docChgLst>
    <pc:chgData name="Postnikoff, Jonathan (he, him / il, lui) (DFO/MPO)" userId="9b4d4292-40cc-4138-9ac2-d1e6d0577b1f" providerId="ADAL" clId="{194A0564-D434-4981-871B-B2AC31A4FEFC}"/>
    <pc:docChg chg="modSld">
      <pc:chgData name="Postnikoff, Jonathan (he, him / il, lui) (DFO/MPO)" userId="9b4d4292-40cc-4138-9ac2-d1e6d0577b1f" providerId="ADAL" clId="{194A0564-D434-4981-871B-B2AC31A4FEFC}" dt="2026-06-26T18:07:26.565" v="3" actId="20577"/>
      <pc:docMkLst>
        <pc:docMk/>
      </pc:docMkLst>
      <pc:sldChg chg="modSp mod modCm modNotesTx">
        <pc:chgData name="Postnikoff, Jonathan (he, him / il, lui) (DFO/MPO)" userId="9b4d4292-40cc-4138-9ac2-d1e6d0577b1f" providerId="ADAL" clId="{194A0564-D434-4981-871B-B2AC31A4FEFC}" dt="2026-06-26T18:07:26.565" v="3" actId="20577"/>
        <pc:sldMkLst>
          <pc:docMk/>
          <pc:sldMk cId="4246192955" sldId="257"/>
        </pc:sldMkLst>
        <pc:spChg chg="mod">
          <ac:chgData name="Postnikoff, Jonathan (he, him / il, lui) (DFO/MPO)" userId="9b4d4292-40cc-4138-9ac2-d1e6d0577b1f" providerId="ADAL" clId="{194A0564-D434-4981-871B-B2AC31A4FEFC}" dt="2026-06-26T18:07:21.015" v="1" actId="20577"/>
          <ac:spMkLst>
            <pc:docMk/>
            <pc:sldMk cId="4246192955" sldId="257"/>
            <ac:spMk id="3" creationId="{CF57BF5A-8530-C630-DBC4-0EE804608F2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ostnikoff, Jonathan (he, him / il, lui) (DFO/MPO)" userId="9b4d4292-40cc-4138-9ac2-d1e6d0577b1f" providerId="ADAL" clId="{194A0564-D434-4981-871B-B2AC31A4FEFC}" dt="2026-06-26T18:07:21.015" v="1" actId="20577"/>
              <pc2:cmMkLst xmlns:pc2="http://schemas.microsoft.com/office/powerpoint/2019/9/main/command">
                <pc:docMk/>
                <pc:sldMk cId="4246192955" sldId="257"/>
                <pc2:cmMk id="{4ED0C1B2-33A0-4429-B37B-E77A4EB6DA0F}"/>
              </pc2:cmMkLst>
            </pc226:cmChg>
          </p:ext>
        </pc:ext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E93769-3CF0-4442-A9B0-1D033791C41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865D77-3175-4BE2-A321-EFE50EB6DF32}">
      <dgm:prSet/>
      <dgm:spPr>
        <a:solidFill>
          <a:srgbClr val="DCEAF7">
            <a:alpha val="50196"/>
          </a:srgbClr>
        </a:solidFill>
      </dgm:spPr>
      <dgm:t>
        <a:bodyPr/>
        <a:lstStyle/>
        <a:p>
          <a:r>
            <a:rPr lang="en-CA" dirty="0"/>
            <a:t>Sometimes, professionals provide services to licence holders while being paid by a lender, such as a processor, and the advice may favour the one paying the bill. </a:t>
          </a:r>
        </a:p>
        <a:p>
          <a:r>
            <a:rPr lang="en-CA" dirty="0"/>
            <a:t>(</a:t>
          </a:r>
          <a:r>
            <a:rPr lang="en-CA" b="1" dirty="0"/>
            <a:t>Dual Representation</a:t>
          </a:r>
          <a:r>
            <a:rPr lang="en-CA" dirty="0"/>
            <a:t>)</a:t>
          </a:r>
          <a:endParaRPr lang="en-US" dirty="0"/>
        </a:p>
      </dgm:t>
    </dgm:pt>
    <dgm:pt modelId="{473316CA-3096-4807-BEDF-BE80A6196A4C}" type="parTrans" cxnId="{C98EDB51-28BE-4EDC-BBD1-32C184501450}">
      <dgm:prSet/>
      <dgm:spPr/>
      <dgm:t>
        <a:bodyPr/>
        <a:lstStyle/>
        <a:p>
          <a:endParaRPr lang="en-US"/>
        </a:p>
      </dgm:t>
    </dgm:pt>
    <dgm:pt modelId="{6ACC5A2D-2910-4BCC-8950-7DD0438CAE22}" type="sibTrans" cxnId="{C98EDB51-28BE-4EDC-BBD1-32C184501450}">
      <dgm:prSet/>
      <dgm:spPr/>
      <dgm:t>
        <a:bodyPr/>
        <a:lstStyle/>
        <a:p>
          <a:endParaRPr lang="en-US"/>
        </a:p>
      </dgm:t>
    </dgm:pt>
    <dgm:pt modelId="{9A97C53C-3FBE-47D3-94B9-2A57E5A021EC}">
      <dgm:prSet/>
      <dgm:spPr>
        <a:solidFill>
          <a:srgbClr val="DCEAF7">
            <a:alpha val="50196"/>
          </a:srgbClr>
        </a:solidFill>
      </dgm:spPr>
      <dgm:t>
        <a:bodyPr/>
        <a:lstStyle/>
        <a:p>
          <a:r>
            <a:rPr lang="en-CA" dirty="0"/>
            <a:t>When a professional acts for both and the advice favours the one paying the bill rather than the licence holder a </a:t>
          </a:r>
          <a:r>
            <a:rPr lang="en-CA" b="1" dirty="0"/>
            <a:t>conflict of interest </a:t>
          </a:r>
          <a:r>
            <a:rPr lang="en-CA" dirty="0"/>
            <a:t>may arise. </a:t>
          </a:r>
          <a:endParaRPr lang="en-US" dirty="0"/>
        </a:p>
      </dgm:t>
    </dgm:pt>
    <dgm:pt modelId="{F3F74731-A80E-459C-88E7-997F9E66C49A}" type="parTrans" cxnId="{A64557E9-BAB4-43A5-BADF-45AC0E4BD91D}">
      <dgm:prSet/>
      <dgm:spPr/>
      <dgm:t>
        <a:bodyPr/>
        <a:lstStyle/>
        <a:p>
          <a:endParaRPr lang="en-US"/>
        </a:p>
      </dgm:t>
    </dgm:pt>
    <dgm:pt modelId="{0D15795D-FBB6-40D6-A1C9-ED2A0D2C617D}" type="sibTrans" cxnId="{A64557E9-BAB4-43A5-BADF-45AC0E4BD91D}">
      <dgm:prSet/>
      <dgm:spPr/>
      <dgm:t>
        <a:bodyPr/>
        <a:lstStyle/>
        <a:p>
          <a:endParaRPr lang="en-US"/>
        </a:p>
      </dgm:t>
    </dgm:pt>
    <dgm:pt modelId="{DEE87FEF-6933-4139-8AF7-5454BFD85EC1}">
      <dgm:prSet/>
      <dgm:spPr>
        <a:solidFill>
          <a:srgbClr val="DCEAF7">
            <a:alpha val="50196"/>
          </a:srgbClr>
        </a:solidFill>
      </dgm:spPr>
      <dgm:t>
        <a:bodyPr/>
        <a:lstStyle/>
        <a:p>
          <a:r>
            <a:rPr lang="en-CA" dirty="0"/>
            <a:t>A conflict of interest can make the professional unable to fully protect the interests of both parties.</a:t>
          </a:r>
          <a:endParaRPr lang="en-US" dirty="0"/>
        </a:p>
      </dgm:t>
    </dgm:pt>
    <dgm:pt modelId="{F4332F4D-FDE6-4918-87F7-DF906F516B24}" type="parTrans" cxnId="{B0812A0E-3C10-495C-A935-70F4C77FBE16}">
      <dgm:prSet/>
      <dgm:spPr/>
      <dgm:t>
        <a:bodyPr/>
        <a:lstStyle/>
        <a:p>
          <a:endParaRPr lang="en-US"/>
        </a:p>
      </dgm:t>
    </dgm:pt>
    <dgm:pt modelId="{21CF2F8F-9B59-4866-A70E-A153EEEF2B4B}" type="sibTrans" cxnId="{B0812A0E-3C10-495C-A935-70F4C77FBE16}">
      <dgm:prSet/>
      <dgm:spPr/>
      <dgm:t>
        <a:bodyPr/>
        <a:lstStyle/>
        <a:p>
          <a:endParaRPr lang="en-US"/>
        </a:p>
      </dgm:t>
    </dgm:pt>
    <dgm:pt modelId="{C0B963E4-223C-406F-B9D9-68B9D67A6533}" type="pres">
      <dgm:prSet presAssocID="{1EE93769-3CF0-4442-A9B0-1D033791C41B}" presName="vert0" presStyleCnt="0">
        <dgm:presLayoutVars>
          <dgm:dir/>
          <dgm:animOne val="branch"/>
          <dgm:animLvl val="lvl"/>
        </dgm:presLayoutVars>
      </dgm:prSet>
      <dgm:spPr/>
    </dgm:pt>
    <dgm:pt modelId="{BBEF68CA-E8B8-400D-BE1D-33EBCFBBC5B1}" type="pres">
      <dgm:prSet presAssocID="{28865D77-3175-4BE2-A321-EFE50EB6DF32}" presName="thickLine" presStyleLbl="alignNode1" presStyleIdx="0" presStyleCnt="3"/>
      <dgm:spPr/>
    </dgm:pt>
    <dgm:pt modelId="{0BD6E167-1867-441A-B5FB-D7C85CCA1ED2}" type="pres">
      <dgm:prSet presAssocID="{28865D77-3175-4BE2-A321-EFE50EB6DF32}" presName="horz1" presStyleCnt="0"/>
      <dgm:spPr/>
    </dgm:pt>
    <dgm:pt modelId="{CFADB397-693E-478E-90F8-5B24F1042B4A}" type="pres">
      <dgm:prSet presAssocID="{28865D77-3175-4BE2-A321-EFE50EB6DF32}" presName="tx1" presStyleLbl="revTx" presStyleIdx="0" presStyleCnt="3" custScaleY="124446"/>
      <dgm:spPr/>
    </dgm:pt>
    <dgm:pt modelId="{583DDC99-7E25-4142-898A-86840C0F22D2}" type="pres">
      <dgm:prSet presAssocID="{28865D77-3175-4BE2-A321-EFE50EB6DF32}" presName="vert1" presStyleCnt="0"/>
      <dgm:spPr/>
    </dgm:pt>
    <dgm:pt modelId="{A1AD0227-FDDB-4928-AFC8-5B16DAB76C0C}" type="pres">
      <dgm:prSet presAssocID="{9A97C53C-3FBE-47D3-94B9-2A57E5A021EC}" presName="thickLine" presStyleLbl="alignNode1" presStyleIdx="1" presStyleCnt="3"/>
      <dgm:spPr/>
    </dgm:pt>
    <dgm:pt modelId="{FB493BBE-50F2-4D6B-A842-D72608147FFD}" type="pres">
      <dgm:prSet presAssocID="{9A97C53C-3FBE-47D3-94B9-2A57E5A021EC}" presName="horz1" presStyleCnt="0"/>
      <dgm:spPr/>
    </dgm:pt>
    <dgm:pt modelId="{15996694-2AB1-4461-9075-C3173DC4ED3D}" type="pres">
      <dgm:prSet presAssocID="{9A97C53C-3FBE-47D3-94B9-2A57E5A021EC}" presName="tx1" presStyleLbl="revTx" presStyleIdx="1" presStyleCnt="3"/>
      <dgm:spPr/>
    </dgm:pt>
    <dgm:pt modelId="{CFE66809-753F-4806-93DC-0AE573E4FE1A}" type="pres">
      <dgm:prSet presAssocID="{9A97C53C-3FBE-47D3-94B9-2A57E5A021EC}" presName="vert1" presStyleCnt="0"/>
      <dgm:spPr/>
    </dgm:pt>
    <dgm:pt modelId="{361FCC73-0650-4AEC-924C-AE3D9C4A33CF}" type="pres">
      <dgm:prSet presAssocID="{DEE87FEF-6933-4139-8AF7-5454BFD85EC1}" presName="thickLine" presStyleLbl="alignNode1" presStyleIdx="2" presStyleCnt="3"/>
      <dgm:spPr/>
    </dgm:pt>
    <dgm:pt modelId="{EE5EF4D8-7BE5-4FB2-9547-716E06E4644E}" type="pres">
      <dgm:prSet presAssocID="{DEE87FEF-6933-4139-8AF7-5454BFD85EC1}" presName="horz1" presStyleCnt="0"/>
      <dgm:spPr/>
    </dgm:pt>
    <dgm:pt modelId="{471A1DC7-68C7-4EF5-9419-1526F5683A22}" type="pres">
      <dgm:prSet presAssocID="{DEE87FEF-6933-4139-8AF7-5454BFD85EC1}" presName="tx1" presStyleLbl="revTx" presStyleIdx="2" presStyleCnt="3"/>
      <dgm:spPr/>
    </dgm:pt>
    <dgm:pt modelId="{EE9900F8-2CC6-4083-A0BD-C56495E4C97F}" type="pres">
      <dgm:prSet presAssocID="{DEE87FEF-6933-4139-8AF7-5454BFD85EC1}" presName="vert1" presStyleCnt="0"/>
      <dgm:spPr/>
    </dgm:pt>
  </dgm:ptLst>
  <dgm:cxnLst>
    <dgm:cxn modelId="{B0812A0E-3C10-495C-A935-70F4C77FBE16}" srcId="{1EE93769-3CF0-4442-A9B0-1D033791C41B}" destId="{DEE87FEF-6933-4139-8AF7-5454BFD85EC1}" srcOrd="2" destOrd="0" parTransId="{F4332F4D-FDE6-4918-87F7-DF906F516B24}" sibTransId="{21CF2F8F-9B59-4866-A70E-A153EEEF2B4B}"/>
    <dgm:cxn modelId="{C98EDB51-28BE-4EDC-BBD1-32C184501450}" srcId="{1EE93769-3CF0-4442-A9B0-1D033791C41B}" destId="{28865D77-3175-4BE2-A321-EFE50EB6DF32}" srcOrd="0" destOrd="0" parTransId="{473316CA-3096-4807-BEDF-BE80A6196A4C}" sibTransId="{6ACC5A2D-2910-4BCC-8950-7DD0438CAE22}"/>
    <dgm:cxn modelId="{3D885ECA-DAC2-48F1-AC68-1869B1B2AFD2}" type="presOf" srcId="{DEE87FEF-6933-4139-8AF7-5454BFD85EC1}" destId="{471A1DC7-68C7-4EF5-9419-1526F5683A22}" srcOrd="0" destOrd="0" presId="urn:microsoft.com/office/officeart/2008/layout/LinedList"/>
    <dgm:cxn modelId="{057584CD-8DD7-49C8-96DE-E1775D54BC5B}" type="presOf" srcId="{1EE93769-3CF0-4442-A9B0-1D033791C41B}" destId="{C0B963E4-223C-406F-B9D9-68B9D67A6533}" srcOrd="0" destOrd="0" presId="urn:microsoft.com/office/officeart/2008/layout/LinedList"/>
    <dgm:cxn modelId="{A64557E9-BAB4-43A5-BADF-45AC0E4BD91D}" srcId="{1EE93769-3CF0-4442-A9B0-1D033791C41B}" destId="{9A97C53C-3FBE-47D3-94B9-2A57E5A021EC}" srcOrd="1" destOrd="0" parTransId="{F3F74731-A80E-459C-88E7-997F9E66C49A}" sibTransId="{0D15795D-FBB6-40D6-A1C9-ED2A0D2C617D}"/>
    <dgm:cxn modelId="{70E04BF3-0F30-4F0D-AC59-E2C0EB09779B}" type="presOf" srcId="{9A97C53C-3FBE-47D3-94B9-2A57E5A021EC}" destId="{15996694-2AB1-4461-9075-C3173DC4ED3D}" srcOrd="0" destOrd="0" presId="urn:microsoft.com/office/officeart/2008/layout/LinedList"/>
    <dgm:cxn modelId="{C3528CF3-1186-47A0-811D-49B3AD5953A6}" type="presOf" srcId="{28865D77-3175-4BE2-A321-EFE50EB6DF32}" destId="{CFADB397-693E-478E-90F8-5B24F1042B4A}" srcOrd="0" destOrd="0" presId="urn:microsoft.com/office/officeart/2008/layout/LinedList"/>
    <dgm:cxn modelId="{63836C41-B0D9-438A-B648-F2EBC08DCEA2}" type="presParOf" srcId="{C0B963E4-223C-406F-B9D9-68B9D67A6533}" destId="{BBEF68CA-E8B8-400D-BE1D-33EBCFBBC5B1}" srcOrd="0" destOrd="0" presId="urn:microsoft.com/office/officeart/2008/layout/LinedList"/>
    <dgm:cxn modelId="{8DDA1D82-B8A9-4C02-B145-B925E7D060D5}" type="presParOf" srcId="{C0B963E4-223C-406F-B9D9-68B9D67A6533}" destId="{0BD6E167-1867-441A-B5FB-D7C85CCA1ED2}" srcOrd="1" destOrd="0" presId="urn:microsoft.com/office/officeart/2008/layout/LinedList"/>
    <dgm:cxn modelId="{807BB6FF-2A3A-4021-83B9-16F9D5D5D987}" type="presParOf" srcId="{0BD6E167-1867-441A-B5FB-D7C85CCA1ED2}" destId="{CFADB397-693E-478E-90F8-5B24F1042B4A}" srcOrd="0" destOrd="0" presId="urn:microsoft.com/office/officeart/2008/layout/LinedList"/>
    <dgm:cxn modelId="{7CA9AFA6-EEAB-4BC1-A06E-5B0E7EA398E7}" type="presParOf" srcId="{0BD6E167-1867-441A-B5FB-D7C85CCA1ED2}" destId="{583DDC99-7E25-4142-898A-86840C0F22D2}" srcOrd="1" destOrd="0" presId="urn:microsoft.com/office/officeart/2008/layout/LinedList"/>
    <dgm:cxn modelId="{1D8CD857-6CEB-4553-B84E-5E56916017FB}" type="presParOf" srcId="{C0B963E4-223C-406F-B9D9-68B9D67A6533}" destId="{A1AD0227-FDDB-4928-AFC8-5B16DAB76C0C}" srcOrd="2" destOrd="0" presId="urn:microsoft.com/office/officeart/2008/layout/LinedList"/>
    <dgm:cxn modelId="{FCB236AC-31FC-47EA-951D-0BADFF0F8432}" type="presParOf" srcId="{C0B963E4-223C-406F-B9D9-68B9D67A6533}" destId="{FB493BBE-50F2-4D6B-A842-D72608147FFD}" srcOrd="3" destOrd="0" presId="urn:microsoft.com/office/officeart/2008/layout/LinedList"/>
    <dgm:cxn modelId="{842150BB-8207-4A8D-80C4-462B37A85B80}" type="presParOf" srcId="{FB493BBE-50F2-4D6B-A842-D72608147FFD}" destId="{15996694-2AB1-4461-9075-C3173DC4ED3D}" srcOrd="0" destOrd="0" presId="urn:microsoft.com/office/officeart/2008/layout/LinedList"/>
    <dgm:cxn modelId="{4F23B08B-2D3C-4B1A-938C-2758AD855801}" type="presParOf" srcId="{FB493BBE-50F2-4D6B-A842-D72608147FFD}" destId="{CFE66809-753F-4806-93DC-0AE573E4FE1A}" srcOrd="1" destOrd="0" presId="urn:microsoft.com/office/officeart/2008/layout/LinedList"/>
    <dgm:cxn modelId="{3C20E7FD-4217-496D-B9AD-4876E3A1B01D}" type="presParOf" srcId="{C0B963E4-223C-406F-B9D9-68B9D67A6533}" destId="{361FCC73-0650-4AEC-924C-AE3D9C4A33CF}" srcOrd="4" destOrd="0" presId="urn:microsoft.com/office/officeart/2008/layout/LinedList"/>
    <dgm:cxn modelId="{C0A1C30B-68AB-48A1-B8EC-011DCE0FD617}" type="presParOf" srcId="{C0B963E4-223C-406F-B9D9-68B9D67A6533}" destId="{EE5EF4D8-7BE5-4FB2-9547-716E06E4644E}" srcOrd="5" destOrd="0" presId="urn:microsoft.com/office/officeart/2008/layout/LinedList"/>
    <dgm:cxn modelId="{32E6184E-B119-470D-80ED-3C4226F5A368}" type="presParOf" srcId="{EE5EF4D8-7BE5-4FB2-9547-716E06E4644E}" destId="{471A1DC7-68C7-4EF5-9419-1526F5683A22}" srcOrd="0" destOrd="0" presId="urn:microsoft.com/office/officeart/2008/layout/LinedList"/>
    <dgm:cxn modelId="{DC0215A2-B0C2-4139-AE63-69FB90AAF215}" type="presParOf" srcId="{EE5EF4D8-7BE5-4FB2-9547-716E06E4644E}" destId="{EE9900F8-2CC6-4083-A0BD-C56495E4C97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F68CA-E8B8-400D-BE1D-33EBCFBBC5B1}">
      <dsp:nvSpPr>
        <dsp:cNvPr id="0" name=""/>
        <dsp:cNvSpPr/>
      </dsp:nvSpPr>
      <dsp:spPr>
        <a:xfrm>
          <a:off x="0" y="931"/>
          <a:ext cx="42075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ADB397-693E-478E-90F8-5B24F1042B4A}">
      <dsp:nvSpPr>
        <dsp:cNvPr id="0" name=""/>
        <dsp:cNvSpPr/>
      </dsp:nvSpPr>
      <dsp:spPr>
        <a:xfrm>
          <a:off x="0" y="931"/>
          <a:ext cx="4203416" cy="1962575"/>
        </a:xfrm>
        <a:prstGeom prst="rect">
          <a:avLst/>
        </a:prstGeom>
        <a:solidFill>
          <a:srgbClr val="DCEAF7">
            <a:alpha val="50196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Sometimes, professionals provide services to licence holders while being paid by a lender, such as a processor, and the advice may favour the one paying the bill.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(</a:t>
          </a:r>
          <a:r>
            <a:rPr lang="en-CA" sz="2000" b="1" kern="1200" dirty="0"/>
            <a:t>Dual Representation</a:t>
          </a:r>
          <a:r>
            <a:rPr lang="en-CA" sz="2000" kern="1200" dirty="0"/>
            <a:t>)</a:t>
          </a:r>
          <a:endParaRPr lang="en-US" sz="2000" kern="1200" dirty="0"/>
        </a:p>
      </dsp:txBody>
      <dsp:txXfrm>
        <a:off x="0" y="931"/>
        <a:ext cx="4203416" cy="1962575"/>
      </dsp:txXfrm>
    </dsp:sp>
    <dsp:sp modelId="{A1AD0227-FDDB-4928-AFC8-5B16DAB76C0C}">
      <dsp:nvSpPr>
        <dsp:cNvPr id="0" name=""/>
        <dsp:cNvSpPr/>
      </dsp:nvSpPr>
      <dsp:spPr>
        <a:xfrm>
          <a:off x="0" y="1963506"/>
          <a:ext cx="42075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996694-2AB1-4461-9075-C3173DC4ED3D}">
      <dsp:nvSpPr>
        <dsp:cNvPr id="0" name=""/>
        <dsp:cNvSpPr/>
      </dsp:nvSpPr>
      <dsp:spPr>
        <a:xfrm>
          <a:off x="0" y="1963506"/>
          <a:ext cx="4207525" cy="1577049"/>
        </a:xfrm>
        <a:prstGeom prst="rect">
          <a:avLst/>
        </a:prstGeom>
        <a:solidFill>
          <a:srgbClr val="DCEAF7">
            <a:alpha val="50196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When a professional acts for both and the advice favours the one paying the bill rather than the licence holder a </a:t>
          </a:r>
          <a:r>
            <a:rPr lang="en-CA" sz="2000" b="1" kern="1200" dirty="0"/>
            <a:t>conflict of interest </a:t>
          </a:r>
          <a:r>
            <a:rPr lang="en-CA" sz="2000" kern="1200" dirty="0"/>
            <a:t>may arise. </a:t>
          </a:r>
          <a:endParaRPr lang="en-US" sz="2000" kern="1200" dirty="0"/>
        </a:p>
      </dsp:txBody>
      <dsp:txXfrm>
        <a:off x="0" y="1963506"/>
        <a:ext cx="4207525" cy="1577049"/>
      </dsp:txXfrm>
    </dsp:sp>
    <dsp:sp modelId="{361FCC73-0650-4AEC-924C-AE3D9C4A33CF}">
      <dsp:nvSpPr>
        <dsp:cNvPr id="0" name=""/>
        <dsp:cNvSpPr/>
      </dsp:nvSpPr>
      <dsp:spPr>
        <a:xfrm>
          <a:off x="0" y="3540556"/>
          <a:ext cx="42075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A1DC7-68C7-4EF5-9419-1526F5683A22}">
      <dsp:nvSpPr>
        <dsp:cNvPr id="0" name=""/>
        <dsp:cNvSpPr/>
      </dsp:nvSpPr>
      <dsp:spPr>
        <a:xfrm>
          <a:off x="0" y="3540556"/>
          <a:ext cx="4207525" cy="1577049"/>
        </a:xfrm>
        <a:prstGeom prst="rect">
          <a:avLst/>
        </a:prstGeom>
        <a:solidFill>
          <a:srgbClr val="DCEAF7">
            <a:alpha val="50196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A conflict of interest can make the professional unable to fully protect the interests of both parties.</a:t>
          </a:r>
          <a:endParaRPr lang="en-US" sz="2000" kern="1200" dirty="0"/>
        </a:p>
      </dsp:txBody>
      <dsp:txXfrm>
        <a:off x="0" y="3540556"/>
        <a:ext cx="4207525" cy="1577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7T17:07:57.310"/>
    </inkml:context>
    <inkml:brush xml:id="br0">
      <inkml:brushProperty name="width" value="0.035" units="cm"/>
      <inkml:brushProperty name="height" value="0.035" units="cm"/>
      <inkml:brushProperty name="color" value="#00355C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40EF4-8AD7-452C-BFAE-4F1BE1B49CDC}" type="datetimeFigureOut">
              <a:rPr lang="en-CA" smtClean="0"/>
              <a:t>2026-06-29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7EB4E-AB17-44A2-BB91-726446C4D1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8710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71452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99333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26969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CA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9041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1682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34154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3899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4524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13496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9E86E-D786-CA04-D369-B1F648696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B6911F-E93E-BAF3-E3A0-EC143CEF09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31FFB-F237-3833-2A85-0AFFCD076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FA4-CD09-4D70-AB1F-3C9FFDFDDD17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3F46C-309D-6EC3-E7FA-13119B6B4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1F2E0-EF69-6BFD-6326-0BF30BD0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651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B7CFD-B11D-D8B0-2592-361CF06D8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6AABE3-0E65-6AB0-2488-1D0A046A3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5E80C-DD03-1A33-8400-61D0B8B0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983C-A447-49A2-96A4-FEA464492F25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EFA3B-F7EA-E065-9DEC-967B7CC83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AF972-AE8D-5ADC-97A1-F82E37522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0800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E5CFB7-3B49-BCBE-2513-AABD81A078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8583D8-4B1C-4654-FDF1-D60687C133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7EADC-2B6E-465B-AB56-139CC5662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55BD-6607-426F-B612-70FC928E653B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DA58F-8693-8BEF-C066-A53D57E7B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30AF2-519B-4AF5-5269-22429B574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2797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8976E-B96A-C261-7895-19F6D3D44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DCD5C-ED09-D50D-A392-DC9A00783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93285-2427-EB47-E3E6-ACC27AA40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74E0-6EA0-4A96-94FD-EBB8892F7FCF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36AE5-F2EA-A544-2E29-DC787FF2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831AB-9300-536E-C646-EE3EAAC59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9645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A2E6-A60C-2F1C-497D-B6DCE1E66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98877-40CF-1565-E51A-436A2EBA3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2048D-2E65-85A3-5704-9F9FF88A4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1978-1216-488E-8B09-7D95E104D4C6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096D47-A52B-2416-BD46-64A67F6F2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09127-17BD-79F3-DA70-EC7590770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353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E0EB5-6D80-E137-F966-BFE58104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B3CE3-E641-0568-7445-45CBFA47B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4A284-2F3D-5407-27FE-E76450582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DB1E2-053E-A9E5-D238-6BFB11594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6E2A2-D66F-4E3C-8E44-CAD29DE7739B}" type="datetime1">
              <a:rPr lang="en-CA" smtClean="0"/>
              <a:t>2026-06-29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27721-F322-DE89-3048-2A6F85D40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74AD9-45E3-42E8-0AA8-25A86B51E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306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8260E-3255-37EE-B4D4-91B3E6DD5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5355C4-8AAE-320F-7D4F-80143CFED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7D4CC0-92FE-519E-2854-0531A0B88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F3176-08B1-5739-67E2-DAA4D6ED1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A02D64-0D28-09B5-84C9-65A1148A6D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44F554-F6FB-0629-288E-DDB5675CF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5A57E-17CE-4315-B294-8E31F0495FB4}" type="datetime1">
              <a:rPr lang="en-CA" smtClean="0"/>
              <a:t>2026-06-29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682AC8-7C9F-1597-E989-AB176A1EE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F0C9D6-44A1-6AA8-FB88-9EBD7CF7B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1294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91B35-5899-F73C-C5BF-DCC2CE9CD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0C59CE-B410-CDF5-159F-C539A46C7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8870-D025-4E61-9437-098806D0A19E}" type="datetime1">
              <a:rPr lang="en-CA" smtClean="0"/>
              <a:t>2026-06-29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D798E5-A6FA-B66F-061A-BD1D6E00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77EB6-61BA-F20B-EA76-1493A6513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82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57FB42-3766-B0C7-7D54-D0E64356B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C6283-A379-41E8-B6DB-1D51DAAF7561}" type="datetime1">
              <a:rPr lang="en-CA" smtClean="0"/>
              <a:t>2026-06-29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FD4CB0-5065-EAC9-AB55-12A28B8C9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8496A-67F1-C04E-C928-334B5BAD0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1397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9C25B-914F-1A8E-3E25-04F876587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74673-9EDA-63F6-3946-67161A223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B4D53-496F-F410-BB2F-B3CDEEE1A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D72677-BE92-6EFE-451C-F66D6926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DF66-F657-42C0-98FA-7D8483A96D6F}" type="datetime1">
              <a:rPr lang="en-CA" smtClean="0"/>
              <a:t>2026-06-29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C8F49F-22F3-A252-BC59-E67112B39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4C7A6-B4C8-21B3-67AA-B4910C5D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771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5AA53-23B1-391B-0329-D9175C11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C797D8-FFBE-52B0-4FD5-17472A4C34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CD109-E030-4C91-6C80-C4C2CCE4D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F84AB1-2428-A326-2E01-2E8A3C0C5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13D13-6835-42B0-B2A2-DE163F81982D}" type="datetime1">
              <a:rPr lang="en-CA" smtClean="0"/>
              <a:t>2026-06-29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FCFC9-D64C-FD7A-0550-EEAF5DBC6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1E7697-2BA0-7EDB-A06D-2166336DE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026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B94588-34D1-71AF-4A49-1A2E8FC7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67F60-94BD-389B-825F-A88CA4E0B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A65D9-C774-BF3A-EA4A-87F55F9CE2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F44798-0D08-4BF3-8B32-457EC9DB3D5F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6AD3B-5206-9F2A-E3AA-AC2F277F71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0B8E5-7464-CAD4-A27F-22AFFAF8DF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F3DF5-926B-4E34-4AFA-269C2E01750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463213" y="63500"/>
            <a:ext cx="1700212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Unclassified - Non-Classifié</a:t>
            </a:r>
          </a:p>
        </p:txBody>
      </p:sp>
    </p:spTree>
    <p:extLst>
      <p:ext uri="{BB962C8B-B14F-4D97-AF65-F5344CB8AC3E}">
        <p14:creationId xmlns:p14="http://schemas.microsoft.com/office/powerpoint/2010/main" val="376974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8C9D1-3746-7B1B-3FB2-F2377DDA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376" y="916175"/>
            <a:ext cx="11367247" cy="2387600"/>
          </a:xfrm>
        </p:spPr>
        <p:txBody>
          <a:bodyPr>
            <a:normAutofit fontScale="90000"/>
          </a:bodyPr>
          <a:lstStyle/>
          <a:p>
            <a:r>
              <a:rPr lang="en-CA" dirty="0"/>
              <a:t>Strengthening the Inshore Regulations </a:t>
            </a:r>
            <a:br>
              <a:rPr lang="en-CA" dirty="0"/>
            </a:br>
            <a:br>
              <a:rPr lang="en-CA" dirty="0"/>
            </a:br>
            <a:r>
              <a:rPr lang="en-CA" sz="3100" dirty="0"/>
              <a:t>Licence holder education and obligations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95745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BCC9-4766-A010-47FA-4CADC9B8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r>
              <a:rPr lang="en-CA" b="1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7BF5A-8530-C630-DBC4-0EE804608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335742"/>
            <a:ext cx="11058525" cy="5020608"/>
          </a:xfrm>
          <a:solidFill>
            <a:srgbClr val="EBFFFF">
              <a:alpha val="40000"/>
            </a:srgb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3200" dirty="0">
                <a:latin typeface="Aptos"/>
                <a:ea typeface="Calibri"/>
                <a:cs typeface="Calibri"/>
              </a:rPr>
              <a:t>Being an Owner Operator includes managing the enterprise.</a:t>
            </a:r>
          </a:p>
          <a:p>
            <a:pPr>
              <a:spcBef>
                <a:spcPts val="1800"/>
              </a:spcBef>
            </a:pPr>
            <a:r>
              <a:rPr lang="en-US" sz="3200" dirty="0">
                <a:latin typeface="Aptos"/>
                <a:ea typeface="Calibri"/>
                <a:cs typeface="Calibri"/>
              </a:rPr>
              <a:t>Licence holders must be aware of their regulatory requirements.</a:t>
            </a:r>
          </a:p>
          <a:p>
            <a:pPr>
              <a:spcBef>
                <a:spcPts val="1800"/>
              </a:spcBef>
            </a:pPr>
            <a:r>
              <a:rPr lang="en-US" sz="3200" dirty="0">
                <a:latin typeface="Aptos"/>
                <a:ea typeface="Calibri"/>
                <a:cs typeface="Calibri"/>
              </a:rPr>
              <a:t>Licence holders often rely on professional services, such as accountants or lawyers. </a:t>
            </a:r>
          </a:p>
          <a:p>
            <a:pPr>
              <a:spcBef>
                <a:spcPts val="1800"/>
              </a:spcBef>
            </a:pPr>
            <a:r>
              <a:rPr lang="en-US" sz="3200" b="1" dirty="0">
                <a:latin typeface="Aptos"/>
                <a:ea typeface="Calibri"/>
                <a:cs typeface="Calibri"/>
              </a:rPr>
              <a:t>DFO’s Objective</a:t>
            </a:r>
            <a:r>
              <a:rPr lang="en-US" sz="3200" dirty="0">
                <a:latin typeface="Aptos"/>
                <a:ea typeface="Calibri"/>
                <a:cs typeface="Calibri"/>
              </a:rPr>
              <a:t>: Identify tools or supports for licence holders to understand their obligations and access independent expert advice.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5B4E5-7D77-56DF-900B-B38DA565F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46192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ACAF8-C627-6DA8-550B-9B3EBAA27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Managing the Enterprise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807E1-990D-3653-F10B-4AE02B910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880" y="1491880"/>
            <a:ext cx="3916232" cy="4864470"/>
          </a:xfrm>
          <a:solidFill>
            <a:schemeClr val="tx2">
              <a:lumMod val="10000"/>
              <a:lumOff val="90000"/>
              <a:alpha val="50196"/>
            </a:schemeClr>
          </a:solidFill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dirty="0">
                <a:ea typeface="Calibri"/>
                <a:cs typeface="Calibri"/>
              </a:rPr>
              <a:t>Being an Owner Operator is more than fishing. </a:t>
            </a:r>
          </a:p>
          <a:p>
            <a:pPr>
              <a:spcBef>
                <a:spcPts val="1800"/>
              </a:spcBef>
            </a:pPr>
            <a:r>
              <a:rPr lang="en-US" dirty="0">
                <a:ea typeface="Calibri"/>
                <a:cs typeface="Calibri"/>
              </a:rPr>
              <a:t>Owner Operators are expected to plan, manage, and run their enterprise. </a:t>
            </a:r>
          </a:p>
          <a:p>
            <a:pPr>
              <a:spcBef>
                <a:spcPts val="1800"/>
              </a:spcBef>
            </a:pPr>
            <a:r>
              <a:rPr lang="en-US" dirty="0">
                <a:ea typeface="Calibri"/>
                <a:cs typeface="Calibri"/>
              </a:rPr>
              <a:t>Business management is part of being an owner operator.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A2DD51-9DC1-DD3A-74DC-9A203B19E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3</a:t>
            </a:fld>
            <a:endParaRPr lang="en-CA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235BDF3-35F0-9957-2E08-19B07CF1132F}"/>
                  </a:ext>
                </a:extLst>
              </p14:cNvPr>
              <p14:cNvContentPartPr/>
              <p14:nvPr/>
            </p14:nvContentPartPr>
            <p14:xfrm>
              <a:off x="10046954" y="4494730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235BDF3-35F0-9957-2E08-19B07CF1132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040834" y="4488610"/>
                <a:ext cx="1260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C1F2499B-A5EA-EDA1-5493-976971B889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4472" y="1491879"/>
            <a:ext cx="7270109" cy="484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83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AF7F1-8F50-3334-EE46-1DB59A295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2350"/>
          </a:xfrm>
        </p:spPr>
        <p:txBody>
          <a:bodyPr/>
          <a:lstStyle/>
          <a:p>
            <a:r>
              <a:rPr lang="en-CA" b="1" dirty="0"/>
              <a:t>Return on your investments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652F5-3F44-F886-EDE7-9D47B07E3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4</a:t>
            </a:fld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DD8DFD-0162-24FA-CB02-33C1C92C4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950" y="1387475"/>
            <a:ext cx="76581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87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F0525-2C58-28E7-1F7F-DCBA70C6C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610" y="365125"/>
            <a:ext cx="10901190" cy="1325563"/>
          </a:xfrm>
        </p:spPr>
        <p:txBody>
          <a:bodyPr/>
          <a:lstStyle/>
          <a:p>
            <a:r>
              <a:rPr lang="en-CA" b="1" dirty="0"/>
              <a:t>Dual Representation and Conflicts of Interest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84AC1F1D-3586-69C1-01FC-54F327E4D9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846466"/>
              </p:ext>
            </p:extLst>
          </p:nvPr>
        </p:nvGraphicFramePr>
        <p:xfrm>
          <a:off x="452610" y="1602937"/>
          <a:ext cx="4207525" cy="5118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1F7123-691A-110E-A53E-CFC61E6D1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5</a:t>
            </a:fld>
            <a:endParaRPr lang="en-CA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ACB68B-09E5-D180-7C6C-21DE39151D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1604" y="1590896"/>
            <a:ext cx="7098170" cy="449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29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E87C8-18A7-EDF6-9B19-74D9AA417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Areas for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4794B-D577-08AE-FF24-577102AFA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Develop</a:t>
            </a:r>
            <a:r>
              <a:rPr lang="en-CA" b="1" dirty="0"/>
              <a:t> information or guidance documents </a:t>
            </a:r>
            <a:r>
              <a:rPr lang="en-CA" dirty="0"/>
              <a:t>to help licence holders better understand their regulatory obligations </a:t>
            </a:r>
          </a:p>
          <a:p>
            <a:r>
              <a:rPr lang="en-US" b="1" dirty="0"/>
              <a:t>Require business plans </a:t>
            </a:r>
            <a:r>
              <a:rPr lang="en-US" dirty="0"/>
              <a:t>when licence holders use third party lenders (non-recognized lenders)</a:t>
            </a:r>
          </a:p>
          <a:p>
            <a:r>
              <a:rPr lang="en-CA" dirty="0"/>
              <a:t>Identify ways to support licence holders in </a:t>
            </a:r>
            <a:r>
              <a:rPr lang="en-CA" b="1" dirty="0"/>
              <a:t>obtaining independent advice</a:t>
            </a:r>
          </a:p>
          <a:p>
            <a:r>
              <a:rPr lang="en-CA" dirty="0"/>
              <a:t>Identify ways to address </a:t>
            </a:r>
            <a:r>
              <a:rPr lang="en-CA" b="1" dirty="0"/>
              <a:t>conflicts of interest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DC22A4-49B2-4CFF-FF6C-D4D97DA94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2081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E0C44-1F82-99B2-E5A7-E32E6916A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FD4A0-10B1-96DD-D950-863F31817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698"/>
            <a:ext cx="10515600" cy="36432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CA" sz="4000" i="1" dirty="0"/>
              <a:t>What tools would be most helpful for you when it comes to managing your enterprise?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48B2E-83F1-898D-FFDF-C4692228A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219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89C37-F478-9B57-2810-50248BD89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BC605-2C95-2BB2-6678-786E43F22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698"/>
            <a:ext cx="10515600" cy="36432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CA" sz="4000" i="1" dirty="0"/>
              <a:t>How else could DFO support licence holders in obtaining independent advice without risk of conflicts of interest?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086BF2-DC94-670C-1F6F-F6DC1BFAC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239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9AEAA-7576-30B2-73BC-2B08F0CF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CA" dirty="0"/>
              <a:t>Thank You!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22E940-160E-D263-FB2D-EF7EC1ECA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4770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767AC5B3E9FB4BB63E28A743386D74" ma:contentTypeVersion="12" ma:contentTypeDescription="Create a new document." ma:contentTypeScope="" ma:versionID="58910b51c256c895072d7b47cf854c0a">
  <xsd:schema xmlns:xsd="http://www.w3.org/2001/XMLSchema" xmlns:xs="http://www.w3.org/2001/XMLSchema" xmlns:p="http://schemas.microsoft.com/office/2006/metadata/properties" xmlns:ns2="5f479694-4c39-4518-a700-fc576ce46539" targetNamespace="http://schemas.microsoft.com/office/2006/metadata/properties" ma:root="true" ma:fieldsID="a969f4420a6ca06e2b3c895c7e0a1e2c" ns2:_="">
    <xsd:import namespace="5f479694-4c39-4518-a700-fc576ce465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479694-4c39-4518-a700-fc576ce465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6cca27c4-1c34-4d50-97f2-be840b0de0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479694-4c39-4518-a700-fc576ce4653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13C9A1D-867C-4737-A6DC-74A4C09FC81D}"/>
</file>

<file path=customXml/itemProps2.xml><?xml version="1.0" encoding="utf-8"?>
<ds:datastoreItem xmlns:ds="http://schemas.openxmlformats.org/officeDocument/2006/customXml" ds:itemID="{9859EC63-2ED1-4E1C-B4D9-B0076E4866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D08F3C-8A21-48A6-BEAE-FCD93279BF7C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5f479694-4c39-4518-a700-fc576ce46539"/>
    <ds:schemaRef ds:uri="http://purl.org/dc/terms/"/>
    <ds:schemaRef ds:uri="http://schemas.microsoft.com/office/infopath/2007/PartnerControl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293</Words>
  <Application>Microsoft Office PowerPoint</Application>
  <PresentationFormat>Widescreen</PresentationFormat>
  <Paragraphs>41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Office Theme</vt:lpstr>
      <vt:lpstr>Strengthening the Inshore Regulations   Licence holder education and obligations</vt:lpstr>
      <vt:lpstr>Context</vt:lpstr>
      <vt:lpstr>Managing the Enterprise</vt:lpstr>
      <vt:lpstr>Return on your investments</vt:lpstr>
      <vt:lpstr>Dual Representation and Conflicts of Interest</vt:lpstr>
      <vt:lpstr>Areas for discussion</vt:lpstr>
      <vt:lpstr>PowerPoint Presentation</vt:lpstr>
      <vt:lpstr>PowerPoint Presentation</vt:lpstr>
      <vt:lpstr>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Postnikoff, Jonathan (he, him / il, lui) (DFO/MPO)</dc:creator>
  <cp:lastModifiedBy>Postnikoff, Jonathan (he, him / il, lui) (DFO/MPO)</cp:lastModifiedBy>
  <cp:revision>193</cp:revision>
  <dcterms:created xsi:type="dcterms:W3CDTF">2025-12-17T14:32:56Z</dcterms:created>
  <dcterms:modified xsi:type="dcterms:W3CDTF">2026-06-29T13:08:21Z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e6cdb53-fd15-486d-84de-c510e3a62203_Enabled">
    <vt:lpwstr>true</vt:lpwstr>
  </property>
  <property fmtid="{D5CDD505-2E9C-101B-9397-08002B2CF9AE}" pid="3" name="MSIP_Label_4e6cdb53-fd15-486d-84de-c510e3a62203_SetDate">
    <vt:lpwstr>2025-12-17T16:32:33Z</vt:lpwstr>
  </property>
  <property fmtid="{D5CDD505-2E9C-101B-9397-08002B2CF9AE}" pid="4" name="MSIP_Label_4e6cdb53-fd15-486d-84de-c510e3a62203_Method">
    <vt:lpwstr>Standard</vt:lpwstr>
  </property>
  <property fmtid="{D5CDD505-2E9C-101B-9397-08002B2CF9AE}" pid="5" name="MSIP_Label_4e6cdb53-fd15-486d-84de-c510e3a62203_Name">
    <vt:lpwstr>UNCLASSIFIED - NON-CLASSIFIÉ</vt:lpwstr>
  </property>
  <property fmtid="{D5CDD505-2E9C-101B-9397-08002B2CF9AE}" pid="6" name="MSIP_Label_4e6cdb53-fd15-486d-84de-c510e3a62203_SiteId">
    <vt:lpwstr>1594fdae-a1d9-4405-915d-011467234338</vt:lpwstr>
  </property>
  <property fmtid="{D5CDD505-2E9C-101B-9397-08002B2CF9AE}" pid="7" name="MSIP_Label_4e6cdb53-fd15-486d-84de-c510e3a62203_ActionId">
    <vt:lpwstr>122f0e9b-7851-4ab1-9fa0-398ef6f63a22</vt:lpwstr>
  </property>
  <property fmtid="{D5CDD505-2E9C-101B-9397-08002B2CF9AE}" pid="8" name="MSIP_Label_4e6cdb53-fd15-486d-84de-c510e3a62203_ContentBits">
    <vt:lpwstr>1</vt:lpwstr>
  </property>
  <property fmtid="{D5CDD505-2E9C-101B-9397-08002B2CF9AE}" pid="9" name="MSIP_Label_4e6cdb53-fd15-486d-84de-c510e3a62203_Tag">
    <vt:lpwstr>10, 3, 0, 1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Unclassified - Non-Classifié</vt:lpwstr>
  </property>
  <property fmtid="{D5CDD505-2E9C-101B-9397-08002B2CF9AE}" pid="12" name="ContentTypeId">
    <vt:lpwstr>0x010100ED767AC5B3E9FB4BB63E28A743386D74</vt:lpwstr>
  </property>
  <property fmtid="{D5CDD505-2E9C-101B-9397-08002B2CF9AE}" pid="13" name="MediaServiceImageTags">
    <vt:lpwstr/>
  </property>
</Properties>
</file>