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60" r:id="rId7"/>
    <p:sldId id="261" r:id="rId8"/>
    <p:sldId id="259" r:id="rId9"/>
    <p:sldId id="270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D7"/>
    <a:srgbClr val="FFF2D6"/>
    <a:srgbClr val="063148"/>
    <a:srgbClr val="082E45"/>
    <a:srgbClr val="FFF2C8"/>
    <a:srgbClr val="F88211"/>
    <a:srgbClr val="EFEFEF"/>
    <a:srgbClr val="EFEAE4"/>
    <a:srgbClr val="FFEBBD"/>
    <a:srgbClr val="FFED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80751" autoAdjust="0"/>
  </p:normalViewPr>
  <p:slideViewPr>
    <p:cSldViewPr snapToGrid="0">
      <p:cViewPr varScale="1">
        <p:scale>
          <a:sx n="82" d="100"/>
          <a:sy n="82" d="100"/>
        </p:scale>
        <p:origin x="96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11EEC0AD-438F-43C5-9B0B-91212F695531}"/>
    <pc:docChg chg="undo custSel modSld">
      <pc:chgData name="Postnikoff, Jonathan (he, him / il, lui) (DFO/MPO)" userId="9b4d4292-40cc-4138-9ac2-d1e6d0577b1f" providerId="ADAL" clId="{11EEC0AD-438F-43C5-9B0B-91212F695531}" dt="2026-06-22T13:31:57.566" v="1113" actId="6549"/>
      <pc:docMkLst>
        <pc:docMk/>
      </pc:docMkLst>
      <pc:sldChg chg="addSp delSp modSp mod modNotesTx">
        <pc:chgData name="Postnikoff, Jonathan (he, him / il, lui) (DFO/MPO)" userId="9b4d4292-40cc-4138-9ac2-d1e6d0577b1f" providerId="ADAL" clId="{11EEC0AD-438F-43C5-9B0B-91212F695531}" dt="2026-06-15T18:48:55.037" v="929" actId="478"/>
        <pc:sldMkLst>
          <pc:docMk/>
          <pc:sldMk cId="595745637" sldId="256"/>
        </pc:sldMkLst>
        <pc:spChg chg="mod">
          <ac:chgData name="Postnikoff, Jonathan (he, him / il, lui) (DFO/MPO)" userId="9b4d4292-40cc-4138-9ac2-d1e6d0577b1f" providerId="ADAL" clId="{11EEC0AD-438F-43C5-9B0B-91212F695531}" dt="2026-06-05T18:47:16.672" v="757" actId="20577"/>
          <ac:spMkLst>
            <pc:docMk/>
            <pc:sldMk cId="595745637" sldId="256"/>
            <ac:spMk id="2" creationId="{66C8C9D1-3746-7B1B-3FB2-F2377DDAFE76}"/>
          </ac:spMkLst>
        </pc:spChg>
      </pc:sldChg>
      <pc:sldChg chg="modSp mod modNotesTx">
        <pc:chgData name="Postnikoff, Jonathan (he, him / il, lui) (DFO/MPO)" userId="9b4d4292-40cc-4138-9ac2-d1e6d0577b1f" providerId="ADAL" clId="{11EEC0AD-438F-43C5-9B0B-91212F695531}" dt="2026-06-15T18:50:02.646" v="935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11EEC0AD-438F-43C5-9B0B-91212F695531}" dt="2026-06-05T18:48:34.983" v="788" actId="20577"/>
          <ac:spMkLst>
            <pc:docMk/>
            <pc:sldMk cId="4246192955" sldId="257"/>
            <ac:spMk id="3" creationId="{CF57BF5A-8530-C630-DBC4-0EE804608F2A}"/>
          </ac:spMkLst>
        </pc:spChg>
      </pc:sldChg>
      <pc:sldChg chg="addSp delSp modSp mod modNotesTx">
        <pc:chgData name="Postnikoff, Jonathan (he, him / il, lui) (DFO/MPO)" userId="9b4d4292-40cc-4138-9ac2-d1e6d0577b1f" providerId="ADAL" clId="{11EEC0AD-438F-43C5-9B0B-91212F695531}" dt="2026-06-22T13:06:05.765" v="1061" actId="15"/>
        <pc:sldMkLst>
          <pc:docMk/>
          <pc:sldMk cId="3642872799" sldId="259"/>
        </pc:sldMkLst>
        <pc:spChg chg="add mod">
          <ac:chgData name="Postnikoff, Jonathan (he, him / il, lui) (DFO/MPO)" userId="9b4d4292-40cc-4138-9ac2-d1e6d0577b1f" providerId="ADAL" clId="{11EEC0AD-438F-43C5-9B0B-91212F695531}" dt="2026-06-12T14:42:19.906" v="924" actId="2711"/>
          <ac:spMkLst>
            <pc:docMk/>
            <pc:sldMk cId="3642872799" sldId="259"/>
            <ac:spMk id="3" creationId="{4211498D-7462-84AD-6A78-F6AE90869A69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12T14:42:19.069" v="923" actId="2711"/>
          <ac:spMkLst>
            <pc:docMk/>
            <pc:sldMk cId="3642872799" sldId="259"/>
            <ac:spMk id="19" creationId="{A048D5FE-6DCD-F934-C750-00C6B486F699}"/>
          </ac:spMkLst>
        </pc:spChg>
        <pc:grpChg chg="add mod">
          <ac:chgData name="Postnikoff, Jonathan (he, him / il, lui) (DFO/MPO)" userId="9b4d4292-40cc-4138-9ac2-d1e6d0577b1f" providerId="ADAL" clId="{11EEC0AD-438F-43C5-9B0B-91212F695531}" dt="2026-06-10T19:23:19.824" v="916" actId="164"/>
          <ac:grpSpMkLst>
            <pc:docMk/>
            <pc:sldMk cId="3642872799" sldId="259"/>
            <ac:grpSpMk id="5" creationId="{DC05B5EB-20EF-615E-0304-2981E317B790}"/>
          </ac:grpSpMkLst>
        </pc:grpChg>
        <pc:grpChg chg="add mod">
          <ac:chgData name="Postnikoff, Jonathan (he, him / il, lui) (DFO/MPO)" userId="9b4d4292-40cc-4138-9ac2-d1e6d0577b1f" providerId="ADAL" clId="{11EEC0AD-438F-43C5-9B0B-91212F695531}" dt="2026-06-10T19:23:19.824" v="916" actId="164"/>
          <ac:grpSpMkLst>
            <pc:docMk/>
            <pc:sldMk cId="3642872799" sldId="259"/>
            <ac:grpSpMk id="20" creationId="{E295EF3B-8DB1-C37D-B425-532E4672558B}"/>
          </ac:grpSpMkLst>
        </pc:grpChg>
        <pc:picChg chg="add mod">
          <ac:chgData name="Postnikoff, Jonathan (he, him / il, lui) (DFO/MPO)" userId="9b4d4292-40cc-4138-9ac2-d1e6d0577b1f" providerId="ADAL" clId="{11EEC0AD-438F-43C5-9B0B-91212F695531}" dt="2026-06-10T19:23:19.824" v="916" actId="164"/>
          <ac:picMkLst>
            <pc:docMk/>
            <pc:sldMk cId="3642872799" sldId="259"/>
            <ac:picMk id="2" creationId="{C1DE0DBF-0021-4DC4-4EE0-CD0CA9A4A6F0}"/>
          </ac:picMkLst>
        </pc:picChg>
      </pc:sldChg>
      <pc:sldChg chg="addSp delSp modSp mod modNotesTx">
        <pc:chgData name="Postnikoff, Jonathan (he, him / il, lui) (DFO/MPO)" userId="9b4d4292-40cc-4138-9ac2-d1e6d0577b1f" providerId="ADAL" clId="{11EEC0AD-438F-43C5-9B0B-91212F695531}" dt="2026-06-22T12:51:13.565" v="1054" actId="164"/>
        <pc:sldMkLst>
          <pc:docMk/>
          <pc:sldMk cId="1266686051" sldId="260"/>
        </pc:sldMkLst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0" creationId="{24426D78-24CF-3992-28CA-9705F281DF80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1" creationId="{BAED83A0-0E1E-C005-85D8-CF1C06E11E20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4" creationId="{6CF1133F-27FE-BCE8-76EC-87D7FF61A247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5" creationId="{9BB62A5D-E790-DB74-2A69-01E9F081F443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7" creationId="{D368B1C0-AC77-F1D3-3E23-BEA32751377F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19" creationId="{AF686884-E094-0BF6-3B3F-F0B79138356E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21" creationId="{720D2388-D61F-D057-751D-79A989B18AE1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23" creationId="{6AE747B3-F9B2-B1D8-3FDC-D9D7A0DF3018}"/>
          </ac:spMkLst>
        </pc:spChg>
        <pc:spChg chg="add mod">
          <ac:chgData name="Postnikoff, Jonathan (he, him / il, lui) (DFO/MPO)" userId="9b4d4292-40cc-4138-9ac2-d1e6d0577b1f" providerId="ADAL" clId="{11EEC0AD-438F-43C5-9B0B-91212F695531}" dt="2026-06-04T19:31:44.444" v="751" actId="165"/>
          <ac:spMkLst>
            <pc:docMk/>
            <pc:sldMk cId="1266686051" sldId="260"/>
            <ac:spMk id="25" creationId="{E2B70D1F-959F-C014-1F95-6E6E796945C3}"/>
          </ac:spMkLst>
        </pc:spChg>
        <pc:grpChg chg="add mod topLvl">
          <ac:chgData name="Postnikoff, Jonathan (he, him / il, lui) (DFO/MPO)" userId="9b4d4292-40cc-4138-9ac2-d1e6d0577b1f" providerId="ADAL" clId="{11EEC0AD-438F-43C5-9B0B-91212F695531}" dt="2026-06-22T12:51:13.565" v="1054" actId="164"/>
          <ac:grpSpMkLst>
            <pc:docMk/>
            <pc:sldMk cId="1266686051" sldId="260"/>
            <ac:grpSpMk id="2" creationId="{16BB6C22-5E78-D9E4-5496-C4A406FFE24F}"/>
          </ac:grpSpMkLst>
        </pc:grpChg>
        <pc:grpChg chg="add mod">
          <ac:chgData name="Postnikoff, Jonathan (he, him / il, lui) (DFO/MPO)" userId="9b4d4292-40cc-4138-9ac2-d1e6d0577b1f" providerId="ADAL" clId="{11EEC0AD-438F-43C5-9B0B-91212F695531}" dt="2026-06-22T12:51:13.565" v="1054" actId="164"/>
          <ac:grpSpMkLst>
            <pc:docMk/>
            <pc:sldMk cId="1266686051" sldId="260"/>
            <ac:grpSpMk id="37" creationId="{6E5602AD-BF43-AED9-5A3E-3975079D7431}"/>
          </ac:grpSpMkLst>
        </pc:grpChg>
        <pc:picChg chg="add mod">
          <ac:chgData name="Postnikoff, Jonathan (he, him / il, lui) (DFO/MPO)" userId="9b4d4292-40cc-4138-9ac2-d1e6d0577b1f" providerId="ADAL" clId="{11EEC0AD-438F-43C5-9B0B-91212F695531}" dt="2026-06-22T12:51:13.565" v="1054" actId="164"/>
          <ac:picMkLst>
            <pc:docMk/>
            <pc:sldMk cId="1266686051" sldId="260"/>
            <ac:picMk id="7" creationId="{0CCCB967-101F-2208-C22A-CAE8F8806506}"/>
          </ac:picMkLst>
        </pc:picChg>
        <pc:picChg chg="add mod topLvl">
          <ac:chgData name="Postnikoff, Jonathan (he, him / il, lui) (DFO/MPO)" userId="9b4d4292-40cc-4138-9ac2-d1e6d0577b1f" providerId="ADAL" clId="{11EEC0AD-438F-43C5-9B0B-91212F695531}" dt="2026-06-04T19:31:44.444" v="751" actId="165"/>
          <ac:picMkLst>
            <pc:docMk/>
            <pc:sldMk cId="1266686051" sldId="260"/>
            <ac:picMk id="9" creationId="{30A9ED6B-C693-DB67-ECAB-2D43CB4F6BB4}"/>
          </ac:picMkLst>
        </pc:picChg>
        <pc:cxnChg chg="add mod">
          <ac:chgData name="Postnikoff, Jonathan (he, him / il, lui) (DFO/MPO)" userId="9b4d4292-40cc-4138-9ac2-d1e6d0577b1f" providerId="ADAL" clId="{11EEC0AD-438F-43C5-9B0B-91212F695531}" dt="2026-06-22T12:38:51.532" v="1032" actId="208"/>
          <ac:cxnSpMkLst>
            <pc:docMk/>
            <pc:sldMk cId="1266686051" sldId="260"/>
            <ac:cxnSpMk id="12" creationId="{331B4DEA-DA7E-0E12-84D7-804EAC33F124}"/>
          </ac:cxnSpMkLst>
        </pc:cxnChg>
        <pc:cxnChg chg="add mod">
          <ac:chgData name="Postnikoff, Jonathan (he, him / il, lui) (DFO/MPO)" userId="9b4d4292-40cc-4138-9ac2-d1e6d0577b1f" providerId="ADAL" clId="{11EEC0AD-438F-43C5-9B0B-91212F695531}" dt="2026-06-22T12:39:00.766" v="1037" actId="1035"/>
          <ac:cxnSpMkLst>
            <pc:docMk/>
            <pc:sldMk cId="1266686051" sldId="260"/>
            <ac:cxnSpMk id="13" creationId="{201FC3AE-3439-ED07-CDB3-CB2BE870A1AF}"/>
          </ac:cxnSpMkLst>
        </pc:cxnChg>
        <pc:cxnChg chg="add mod">
          <ac:chgData name="Postnikoff, Jonathan (he, him / il, lui) (DFO/MPO)" userId="9b4d4292-40cc-4138-9ac2-d1e6d0577b1f" providerId="ADAL" clId="{11EEC0AD-438F-43C5-9B0B-91212F695531}" dt="2026-06-22T12:39:32.819" v="1047" actId="1036"/>
          <ac:cxnSpMkLst>
            <pc:docMk/>
            <pc:sldMk cId="1266686051" sldId="260"/>
            <ac:cxnSpMk id="16" creationId="{065B6638-6E3B-9F3C-E106-32D96AFCE197}"/>
          </ac:cxnSpMkLst>
        </pc:cxnChg>
      </pc:sldChg>
      <pc:sldChg chg="addSp delSp modSp mod modNotesTx">
        <pc:chgData name="Postnikoff, Jonathan (he, him / il, lui) (DFO/MPO)" userId="9b4d4292-40cc-4138-9ac2-d1e6d0577b1f" providerId="ADAL" clId="{11EEC0AD-438F-43C5-9B0B-91212F695531}" dt="2026-06-22T12:52:22.984" v="1056" actId="164"/>
        <pc:sldMkLst>
          <pc:docMk/>
          <pc:sldMk cId="2018377509" sldId="261"/>
        </pc:sldMkLst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11" creationId="{54B77D3D-111A-CC17-2652-46BC2415F74F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12" creationId="{8BD2428A-A032-2639-7333-584350E3B2C3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14" creationId="{DB4A3205-712C-D3B2-4735-D260BBB2DC20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16" creationId="{1C26666B-681B-319C-8E80-C2BA42D1DE42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18" creationId="{8145E3E3-5D53-8681-B812-2ED46369BAE5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20" creationId="{2F9B1290-A0E5-728D-F86F-13FB7EF9B298}"/>
          </ac:spMkLst>
        </pc:spChg>
        <pc:sp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spMkLst>
            <pc:docMk/>
            <pc:sldMk cId="2018377509" sldId="261"/>
            <ac:spMk id="22" creationId="{769D6FBF-8543-E703-ADC5-EC7BDF3B9FE3}"/>
          </ac:spMkLst>
        </pc:spChg>
        <pc:grpChg chg="add mod">
          <ac:chgData name="Postnikoff, Jonathan (he, him / il, lui) (DFO/MPO)" userId="9b4d4292-40cc-4138-9ac2-d1e6d0577b1f" providerId="ADAL" clId="{11EEC0AD-438F-43C5-9B0B-91212F695531}" dt="2026-06-22T12:52:22.984" v="1056" actId="164"/>
          <ac:grpSpMkLst>
            <pc:docMk/>
            <pc:sldMk cId="2018377509" sldId="261"/>
            <ac:grpSpMk id="3" creationId="{2DDAFF74-5761-63F8-A102-6251A2A8ED41}"/>
          </ac:grpSpMkLst>
        </pc:grpChg>
        <pc:picChg chg="add mod topLvl">
          <ac:chgData name="Postnikoff, Jonathan (he, him / il, lui) (DFO/MPO)" userId="9b4d4292-40cc-4138-9ac2-d1e6d0577b1f" providerId="ADAL" clId="{11EEC0AD-438F-43C5-9B0B-91212F695531}" dt="2026-06-22T12:52:22.984" v="1056" actId="164"/>
          <ac:picMkLst>
            <pc:docMk/>
            <pc:sldMk cId="2018377509" sldId="261"/>
            <ac:picMk id="9" creationId="{94CF8CF0-957E-F9CD-E4B5-E71FFB82D546}"/>
          </ac:picMkLst>
        </pc:picChg>
      </pc:sldChg>
      <pc:sldChg chg="modSp mod modNotesTx">
        <pc:chgData name="Postnikoff, Jonathan (he, him / il, lui) (DFO/MPO)" userId="9b4d4292-40cc-4138-9ac2-d1e6d0577b1f" providerId="ADAL" clId="{11EEC0AD-438F-43C5-9B0B-91212F695531}" dt="2026-06-22T13:31:57.566" v="1113" actId="6549"/>
        <pc:sldMkLst>
          <pc:docMk/>
          <pc:sldMk cId="1106326638" sldId="265"/>
        </pc:sldMkLst>
        <pc:spChg chg="mod">
          <ac:chgData name="Postnikoff, Jonathan (he, him / il, lui) (DFO/MPO)" userId="9b4d4292-40cc-4138-9ac2-d1e6d0577b1f" providerId="ADAL" clId="{11EEC0AD-438F-43C5-9B0B-91212F695531}" dt="2026-06-22T13:31:22.422" v="1111" actId="6549"/>
          <ac:spMkLst>
            <pc:docMk/>
            <pc:sldMk cId="1106326638" sldId="265"/>
            <ac:spMk id="3" creationId="{2F9023C4-C3E7-D4C3-D5F0-7C5BB9FB417D}"/>
          </ac:spMkLst>
        </pc:spChg>
      </pc:sldChg>
      <pc:sldChg chg="modSp mod modNotesTx">
        <pc:chgData name="Postnikoff, Jonathan (he, him / il, lui) (DFO/MPO)" userId="9b4d4292-40cc-4138-9ac2-d1e6d0577b1f" providerId="ADAL" clId="{11EEC0AD-438F-43C5-9B0B-91212F695531}" dt="2026-06-05T19:16:38.518" v="848" actId="20577"/>
        <pc:sldMkLst>
          <pc:docMk/>
          <pc:sldMk cId="3637442427" sldId="267"/>
        </pc:sldMkLst>
        <pc:spChg chg="mod">
          <ac:chgData name="Postnikoff, Jonathan (he, him / il, lui) (DFO/MPO)" userId="9b4d4292-40cc-4138-9ac2-d1e6d0577b1f" providerId="ADAL" clId="{11EEC0AD-438F-43C5-9B0B-91212F695531}" dt="2026-06-05T19:16:38.518" v="848" actId="20577"/>
          <ac:spMkLst>
            <pc:docMk/>
            <pc:sldMk cId="3637442427" sldId="267"/>
            <ac:spMk id="3" creationId="{933DD4F6-12D2-9F1A-FD7B-DD4E4F98A26D}"/>
          </ac:spMkLst>
        </pc:spChg>
      </pc:sldChg>
      <pc:sldChg chg="modNotesTx">
        <pc:chgData name="Postnikoff, Jonathan (he, him / il, lui) (DFO/MPO)" userId="9b4d4292-40cc-4138-9ac2-d1e6d0577b1f" providerId="ADAL" clId="{11EEC0AD-438F-43C5-9B0B-91212F695531}" dt="2026-06-05T19:17:28.964" v="883" actId="20577"/>
        <pc:sldMkLst>
          <pc:docMk/>
          <pc:sldMk cId="1094770856" sldId="269"/>
        </pc:sldMkLst>
      </pc:sldChg>
      <pc:sldChg chg="addSp modSp mod modNotesTx">
        <pc:chgData name="Postnikoff, Jonathan (he, him / il, lui) (DFO/MPO)" userId="9b4d4292-40cc-4138-9ac2-d1e6d0577b1f" providerId="ADAL" clId="{11EEC0AD-438F-43C5-9B0B-91212F695531}" dt="2026-06-05T18:59:29.442" v="839" actId="6549"/>
        <pc:sldMkLst>
          <pc:docMk/>
          <pc:sldMk cId="1888876443" sldId="270"/>
        </pc:sldMkLst>
      </pc:sldChg>
    </pc:docChg>
  </pc:docChgLst>
  <pc:docChgLst>
    <pc:chgData name="Postnikoff, Jonathan (he, him / il, lui) (DFO/MPO)" userId="9b4d4292-40cc-4138-9ac2-d1e6d0577b1f" providerId="ADAL" clId="{CBEEE499-42F2-4DE6-99CE-F50E989B9A04}"/>
    <pc:docChg chg="modSld">
      <pc:chgData name="Postnikoff, Jonathan (he, him / il, lui) (DFO/MPO)" userId="9b4d4292-40cc-4138-9ac2-d1e6d0577b1f" providerId="ADAL" clId="{CBEEE499-42F2-4DE6-99CE-F50E989B9A04}" dt="2026-07-03T14:12:04.196" v="5" actId="20577"/>
      <pc:docMkLst>
        <pc:docMk/>
      </pc:docMkLst>
      <pc:sldChg chg="modSp mod">
        <pc:chgData name="Postnikoff, Jonathan (he, him / il, lui) (DFO/MPO)" userId="9b4d4292-40cc-4138-9ac2-d1e6d0577b1f" providerId="ADAL" clId="{CBEEE499-42F2-4DE6-99CE-F50E989B9A04}" dt="2026-07-03T14:12:04.196" v="5" actId="20577"/>
        <pc:sldMkLst>
          <pc:docMk/>
          <pc:sldMk cId="1106326638" sldId="265"/>
        </pc:sldMkLst>
        <pc:spChg chg="mod">
          <ac:chgData name="Postnikoff, Jonathan (he, him / il, lui) (DFO/MPO)" userId="9b4d4292-40cc-4138-9ac2-d1e6d0577b1f" providerId="ADAL" clId="{CBEEE499-42F2-4DE6-99CE-F50E989B9A04}" dt="2026-07-03T14:12:04.196" v="5" actId="20577"/>
          <ac:spMkLst>
            <pc:docMk/>
            <pc:sldMk cId="1106326638" sldId="265"/>
            <ac:spMk id="2" creationId="{94E6DA99-4C16-4175-8F64-95C1229AAE6C}"/>
          </ac:spMkLst>
        </pc:spChg>
      </pc:sldChg>
    </pc:docChg>
  </pc:docChgLst>
  <pc:docChgLst>
    <pc:chgData name="Duval, Rachelle (she, her / elle, la) (DFO/MPO)" userId="dfedf371-4587-43c9-88af-b413fa2af2ae" providerId="ADAL" clId="{34FB5646-5AFB-498D-93FB-FB65254E8A05}"/>
    <pc:docChg chg="custSel modSld">
      <pc:chgData name="Duval, Rachelle (she, her / elle, la) (DFO/MPO)" userId="dfedf371-4587-43c9-88af-b413fa2af2ae" providerId="ADAL" clId="{34FB5646-5AFB-498D-93FB-FB65254E8A05}" dt="2026-06-21T23:25:32.792" v="177" actId="20577"/>
      <pc:docMkLst>
        <pc:docMk/>
      </pc:docMkLst>
      <pc:sldChg chg="modSp mod modNotesTx">
        <pc:chgData name="Duval, Rachelle (she, her / elle, la) (DFO/MPO)" userId="dfedf371-4587-43c9-88af-b413fa2af2ae" providerId="ADAL" clId="{34FB5646-5AFB-498D-93FB-FB65254E8A05}" dt="2026-06-21T23:15:25.960" v="46" actId="20577"/>
        <pc:sldMkLst>
          <pc:docMk/>
          <pc:sldMk cId="3642872799" sldId="259"/>
        </pc:sldMkLst>
        <pc:spChg chg="mod">
          <ac:chgData name="Duval, Rachelle (she, her / elle, la) (DFO/MPO)" userId="dfedf371-4587-43c9-88af-b413fa2af2ae" providerId="ADAL" clId="{34FB5646-5AFB-498D-93FB-FB65254E8A05}" dt="2026-06-21T23:13:27.137" v="40" actId="20577"/>
          <ac:spMkLst>
            <pc:docMk/>
            <pc:sldMk cId="3642872799" sldId="259"/>
            <ac:spMk id="3" creationId="{4211498D-7462-84AD-6A78-F6AE90869A69}"/>
          </ac:spMkLst>
        </pc:spChg>
      </pc:sldChg>
      <pc:sldChg chg="modSp mod">
        <pc:chgData name="Duval, Rachelle (she, her / elle, la) (DFO/MPO)" userId="dfedf371-4587-43c9-88af-b413fa2af2ae" providerId="ADAL" clId="{34FB5646-5AFB-498D-93FB-FB65254E8A05}" dt="2026-06-21T23:12:18.157" v="37" actId="20577"/>
        <pc:sldMkLst>
          <pc:docMk/>
          <pc:sldMk cId="2018377509" sldId="261"/>
        </pc:sldMkLst>
        <pc:spChg chg="mod">
          <ac:chgData name="Duval, Rachelle (she, her / elle, la) (DFO/MPO)" userId="dfedf371-4587-43c9-88af-b413fa2af2ae" providerId="ADAL" clId="{34FB5646-5AFB-498D-93FB-FB65254E8A05}" dt="2026-06-21T23:09:58.545" v="11" actId="20577"/>
          <ac:spMkLst>
            <pc:docMk/>
            <pc:sldMk cId="2018377509" sldId="261"/>
            <ac:spMk id="11" creationId="{54B77D3D-111A-CC17-2652-46BC2415F74F}"/>
          </ac:spMkLst>
        </pc:spChg>
        <pc:spChg chg="mod">
          <ac:chgData name="Duval, Rachelle (she, her / elle, la) (DFO/MPO)" userId="dfedf371-4587-43c9-88af-b413fa2af2ae" providerId="ADAL" clId="{34FB5646-5AFB-498D-93FB-FB65254E8A05}" dt="2026-06-21T23:12:18.157" v="37" actId="20577"/>
          <ac:spMkLst>
            <pc:docMk/>
            <pc:sldMk cId="2018377509" sldId="261"/>
            <ac:spMk id="20" creationId="{2F9B1290-A0E5-728D-F86F-13FB7EF9B298}"/>
          </ac:spMkLst>
        </pc:spChg>
      </pc:sldChg>
      <pc:sldChg chg="modSp mod modNotesTx">
        <pc:chgData name="Duval, Rachelle (she, her / elle, la) (DFO/MPO)" userId="dfedf371-4587-43c9-88af-b413fa2af2ae" providerId="ADAL" clId="{34FB5646-5AFB-498D-93FB-FB65254E8A05}" dt="2026-06-21T23:25:21.370" v="172" actId="6549"/>
        <pc:sldMkLst>
          <pc:docMk/>
          <pc:sldMk cId="1106326638" sldId="265"/>
        </pc:sldMkLst>
        <pc:spChg chg="mod">
          <ac:chgData name="Duval, Rachelle (she, her / elle, la) (DFO/MPO)" userId="dfedf371-4587-43c9-88af-b413fa2af2ae" providerId="ADAL" clId="{34FB5646-5AFB-498D-93FB-FB65254E8A05}" dt="2026-06-21T23:21:38.147" v="104" actId="20577"/>
          <ac:spMkLst>
            <pc:docMk/>
            <pc:sldMk cId="1106326638" sldId="265"/>
            <ac:spMk id="3" creationId="{2F9023C4-C3E7-D4C3-D5F0-7C5BB9FB417D}"/>
          </ac:spMkLst>
        </pc:spChg>
      </pc:sldChg>
      <pc:sldChg chg="modSp mod">
        <pc:chgData name="Duval, Rachelle (she, her / elle, la) (DFO/MPO)" userId="dfedf371-4587-43c9-88af-b413fa2af2ae" providerId="ADAL" clId="{34FB5646-5AFB-498D-93FB-FB65254E8A05}" dt="2026-06-21T23:25:32.792" v="177" actId="20577"/>
        <pc:sldMkLst>
          <pc:docMk/>
          <pc:sldMk cId="553969321" sldId="266"/>
        </pc:sldMkLst>
        <pc:spChg chg="mod">
          <ac:chgData name="Duval, Rachelle (she, her / elle, la) (DFO/MPO)" userId="dfedf371-4587-43c9-88af-b413fa2af2ae" providerId="ADAL" clId="{34FB5646-5AFB-498D-93FB-FB65254E8A05}" dt="2026-06-21T23:25:32.792" v="177" actId="20577"/>
          <ac:spMkLst>
            <pc:docMk/>
            <pc:sldMk cId="553969321" sldId="266"/>
            <ac:spMk id="3" creationId="{FA2E146E-9EED-F1AE-E5DA-73DE1C2EBF36}"/>
          </ac:spMkLst>
        </pc:spChg>
      </pc:sldChg>
      <pc:sldChg chg="modSp mod modNotesTx">
        <pc:chgData name="Duval, Rachelle (she, her / elle, la) (DFO/MPO)" userId="dfedf371-4587-43c9-88af-b413fa2af2ae" providerId="ADAL" clId="{34FB5646-5AFB-498D-93FB-FB65254E8A05}" dt="2026-06-21T23:16:53.679" v="64" actId="313"/>
        <pc:sldMkLst>
          <pc:docMk/>
          <pc:sldMk cId="1888876443" sldId="270"/>
        </pc:sldMkLst>
        <pc:spChg chg="mod">
          <ac:chgData name="Duval, Rachelle (she, her / elle, la) (DFO/MPO)" userId="dfedf371-4587-43c9-88af-b413fa2af2ae" providerId="ADAL" clId="{34FB5646-5AFB-498D-93FB-FB65254E8A05}" dt="2026-06-21T23:15:40.147" v="48" actId="20577"/>
          <ac:spMkLst>
            <pc:docMk/>
            <pc:sldMk cId="1888876443" sldId="270"/>
            <ac:spMk id="18" creationId="{3ED41F7F-D27F-0AE7-0B4E-D0EE6271D15C}"/>
          </ac:spMkLst>
        </pc:spChg>
      </pc:sldChg>
    </pc:docChg>
  </pc:docChgLst>
  <pc:docChgLst>
    <pc:chgData name="Postnikoff, Jonathan (he, him / il, lui) (DFO/MPO)" userId="9b4d4292-40cc-4138-9ac2-d1e6d0577b1f" providerId="ADAL" clId="{47A9D1A1-B5D6-4D32-B1D1-FD45253CD3FE}"/>
    <pc:docChg chg="modSld">
      <pc:chgData name="Postnikoff, Jonathan (he, him / il, lui) (DFO/MPO)" userId="9b4d4292-40cc-4138-9ac2-d1e6d0577b1f" providerId="ADAL" clId="{47A9D1A1-B5D6-4D32-B1D1-FD45253CD3FE}" dt="2026-06-29T12:59:26.803" v="14" actId="114"/>
      <pc:docMkLst>
        <pc:docMk/>
      </pc:docMkLst>
      <pc:sldChg chg="modNotesTx">
        <pc:chgData name="Postnikoff, Jonathan (he, him / il, lui) (DFO/MPO)" userId="9b4d4292-40cc-4138-9ac2-d1e6d0577b1f" providerId="ADAL" clId="{47A9D1A1-B5D6-4D32-B1D1-FD45253CD3FE}" dt="2026-06-29T12:54:42.623" v="0" actId="6549"/>
        <pc:sldMkLst>
          <pc:docMk/>
          <pc:sldMk cId="595745637" sldId="256"/>
        </pc:sldMkLst>
      </pc:sldChg>
      <pc:sldChg chg="modSp modNotesTx">
        <pc:chgData name="Postnikoff, Jonathan (he, him / il, lui) (DFO/MPO)" userId="9b4d4292-40cc-4138-9ac2-d1e6d0577b1f" providerId="ADAL" clId="{47A9D1A1-B5D6-4D32-B1D1-FD45253CD3FE}" dt="2026-06-29T12:58:39.332" v="13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47A9D1A1-B5D6-4D32-B1D1-FD45253CD3FE}" dt="2026-06-29T12:58:39.332" v="13"/>
          <ac:spMkLst>
            <pc:docMk/>
            <pc:sldMk cId="4246192955" sldId="257"/>
            <ac:spMk id="3" creationId="{CF57BF5A-8530-C630-DBC4-0EE804608F2A}"/>
          </ac:spMkLst>
        </pc:spChg>
      </pc:sldChg>
      <pc:sldChg chg="modNotesTx">
        <pc:chgData name="Postnikoff, Jonathan (he, him / il, lui) (DFO/MPO)" userId="9b4d4292-40cc-4138-9ac2-d1e6d0577b1f" providerId="ADAL" clId="{47A9D1A1-B5D6-4D32-B1D1-FD45253CD3FE}" dt="2026-06-29T12:54:58.851" v="6" actId="5793"/>
        <pc:sldMkLst>
          <pc:docMk/>
          <pc:sldMk cId="3642872799" sldId="259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4:48.737" v="2" actId="20577"/>
        <pc:sldMkLst>
          <pc:docMk/>
          <pc:sldMk cId="1266686051" sldId="260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4:53.624" v="4" actId="5793"/>
        <pc:sldMkLst>
          <pc:docMk/>
          <pc:sldMk cId="2018377509" sldId="261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5:55.021" v="8" actId="6549"/>
        <pc:sldMkLst>
          <pc:docMk/>
          <pc:sldMk cId="3199638330" sldId="264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6:00.650" v="9" actId="6549"/>
        <pc:sldMkLst>
          <pc:docMk/>
          <pc:sldMk cId="1106326638" sldId="265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6:04.246" v="10" actId="6549"/>
        <pc:sldMkLst>
          <pc:docMk/>
          <pc:sldMk cId="553969321" sldId="266"/>
        </pc:sldMkLst>
      </pc:sldChg>
      <pc:sldChg chg="modSp mod modNotesTx">
        <pc:chgData name="Postnikoff, Jonathan (he, him / il, lui) (DFO/MPO)" userId="9b4d4292-40cc-4138-9ac2-d1e6d0577b1f" providerId="ADAL" clId="{47A9D1A1-B5D6-4D32-B1D1-FD45253CD3FE}" dt="2026-06-29T12:59:26.803" v="14" actId="114"/>
        <pc:sldMkLst>
          <pc:docMk/>
          <pc:sldMk cId="3637442427" sldId="267"/>
        </pc:sldMkLst>
        <pc:spChg chg="mod">
          <ac:chgData name="Postnikoff, Jonathan (he, him / il, lui) (DFO/MPO)" userId="9b4d4292-40cc-4138-9ac2-d1e6d0577b1f" providerId="ADAL" clId="{47A9D1A1-B5D6-4D32-B1D1-FD45253CD3FE}" dt="2026-06-29T12:59:26.803" v="14" actId="114"/>
          <ac:spMkLst>
            <pc:docMk/>
            <pc:sldMk cId="3637442427" sldId="267"/>
            <ac:spMk id="3" creationId="{933DD4F6-12D2-9F1A-FD7B-DD4E4F98A26D}"/>
          </ac:spMkLst>
        </pc:spChg>
      </pc:sldChg>
      <pc:sldChg chg="modNotesTx">
        <pc:chgData name="Postnikoff, Jonathan (he, him / il, lui) (DFO/MPO)" userId="9b4d4292-40cc-4138-9ac2-d1e6d0577b1f" providerId="ADAL" clId="{47A9D1A1-B5D6-4D32-B1D1-FD45253CD3FE}" dt="2026-06-29T12:56:08.758" v="12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47A9D1A1-B5D6-4D32-B1D1-FD45253CD3FE}" dt="2026-06-29T12:55:52.005" v="7" actId="6549"/>
        <pc:sldMkLst>
          <pc:docMk/>
          <pc:sldMk cId="1888876443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0510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8040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045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106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1101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7574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255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2794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8732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012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93" y="1162801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Renforcement des règlements sur la pêche côtière</a:t>
            </a:r>
            <a:br>
              <a:rPr lang="en-CA" dirty="0"/>
            </a:br>
            <a:br>
              <a:rPr lang="en-CA" dirty="0"/>
            </a:br>
            <a:r>
              <a:rPr lang="fr-FR" sz="3600" dirty="0"/>
              <a:t>Utiliser l’argent pour contrôler un permis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FEDB-E425-FDC1-7FF1-3F45B15BE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DD4F6-12D2-9F1A-FD7B-DD4E4F98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1412"/>
            <a:ext cx="10515600" cy="3075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i="1" dirty="0"/>
              <a:t>Selon vous, y a-t-il d’autres options que le MPO devrait envisager ?</a:t>
            </a:r>
            <a:r>
              <a:rPr lang="en-CA" sz="43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04995-5196-4DDB-E277-1081553D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7442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Merci!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 err="1"/>
              <a:t>Contexte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fr-FR" sz="2400" dirty="0">
                <a:ea typeface="Calibri"/>
                <a:cs typeface="Calibri"/>
              </a:rPr>
              <a:t>Le démarrage et l’exploitation d’une entreprise de pêche côtière peuvent être coûteux. </a:t>
            </a:r>
          </a:p>
          <a:p>
            <a:pPr>
              <a:spcBef>
                <a:spcPts val="1800"/>
              </a:spcBef>
            </a:pPr>
            <a:r>
              <a:rPr lang="fr-FR" sz="2400" dirty="0">
                <a:ea typeface="Calibri"/>
                <a:cs typeface="Calibri"/>
              </a:rPr>
              <a:t>De nombreux pêcheurs comptent sur des prêts de tiers pour financer leur entreprise et utilisent souvent le permis comme garantie. </a:t>
            </a:r>
          </a:p>
          <a:p>
            <a:pPr>
              <a:spcBef>
                <a:spcPts val="1800"/>
              </a:spcBef>
            </a:pPr>
            <a:r>
              <a:rPr lang="fr-FR" sz="2400" dirty="0">
                <a:ea typeface="Calibri"/>
                <a:cs typeface="Calibri"/>
              </a:rPr>
              <a:t>Les prêts deviennent le principal moyen pour les tiers d’essayer de contrôler le titulaire de permis en fonction des </a:t>
            </a:r>
            <a:r>
              <a:rPr lang="fr-FR" sz="2400" dirty="0"/>
              <a:t>modalités </a:t>
            </a:r>
            <a:r>
              <a:rPr lang="fr-FR" sz="2400" dirty="0">
                <a:ea typeface="Calibri"/>
                <a:cs typeface="Calibri"/>
              </a:rPr>
              <a:t>du prêt. </a:t>
            </a:r>
          </a:p>
          <a:p>
            <a:pPr>
              <a:spcBef>
                <a:spcPts val="1800"/>
              </a:spcBef>
            </a:pPr>
            <a:r>
              <a:rPr lang="fr-FR" sz="2400" dirty="0">
                <a:ea typeface="Calibri"/>
                <a:cs typeface="Calibri"/>
              </a:rPr>
              <a:t>Le contrôle peut également être indirect. </a:t>
            </a:r>
          </a:p>
          <a:p>
            <a:pPr>
              <a:spcBef>
                <a:spcPts val="1800"/>
              </a:spcBef>
            </a:pPr>
            <a:r>
              <a:rPr lang="fr-FR" sz="2400" dirty="0">
                <a:ea typeface="Calibri"/>
                <a:cs typeface="Calibri"/>
              </a:rPr>
              <a:t>Pour les nouveaux entrants, il existe un risque accru que des prêts « faciles » soient utilisés pour contrôler un permis. </a:t>
            </a:r>
          </a:p>
          <a:p>
            <a:pPr>
              <a:spcBef>
                <a:spcPts val="1800"/>
              </a:spcBef>
            </a:pPr>
            <a:r>
              <a:rPr lang="fr-FR" sz="2400" b="1" dirty="0">
                <a:ea typeface="Calibri"/>
                <a:cs typeface="Calibri"/>
              </a:rPr>
              <a:t>Objectif du MPO </a:t>
            </a:r>
            <a:r>
              <a:rPr lang="fr-FR" sz="2400" dirty="0">
                <a:ea typeface="Calibri"/>
                <a:cs typeface="Calibri"/>
              </a:rPr>
              <a:t>: maintenir l’accès au capital tout en préservant l’indépendance des titulaires de permis.</a:t>
            </a:r>
            <a:r>
              <a:rPr lang="en-US" sz="2400" dirty="0">
                <a:latin typeface="Aptos"/>
                <a:ea typeface="Calibri"/>
                <a:cs typeface="Calibri"/>
              </a:rPr>
              <a:t> </a:t>
            </a: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2FE38-FB09-6AB4-4545-EF820349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FD7D2-5B98-9BBA-8D73-BB5346BA3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E5602AD-BF43-AED9-5A3E-3975079D7431}"/>
              </a:ext>
            </a:extLst>
          </p:cNvPr>
          <p:cNvGrpSpPr/>
          <p:nvPr/>
        </p:nvGrpSpPr>
        <p:grpSpPr>
          <a:xfrm>
            <a:off x="1176102" y="155164"/>
            <a:ext cx="9827602" cy="6547671"/>
            <a:chOff x="1176102" y="155164"/>
            <a:chExt cx="9827602" cy="654767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6BB6C22-5E78-D9E4-5496-C4A406FFE24F}"/>
                </a:ext>
              </a:extLst>
            </p:cNvPr>
            <p:cNvGrpSpPr/>
            <p:nvPr/>
          </p:nvGrpSpPr>
          <p:grpSpPr>
            <a:xfrm>
              <a:off x="1176102" y="155164"/>
              <a:ext cx="9827602" cy="6547671"/>
              <a:chOff x="1176102" y="155164"/>
              <a:chExt cx="9827602" cy="6547671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36A4C497-98D4-6966-6F39-CA3D64B6C1FA}"/>
                  </a:ext>
                </a:extLst>
              </p:cNvPr>
              <p:cNvGrpSpPr/>
              <p:nvPr/>
            </p:nvGrpSpPr>
            <p:grpSpPr>
              <a:xfrm>
                <a:off x="1176102" y="155164"/>
                <a:ext cx="9815411" cy="6547671"/>
                <a:chOff x="1176102" y="155164"/>
                <a:chExt cx="9815411" cy="6547671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0A9ED6B-C693-DB67-ECAB-2D43CB4F6B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176102" y="155164"/>
                  <a:ext cx="9815411" cy="6547671"/>
                </a:xfrm>
                <a:prstGeom prst="rect">
                  <a:avLst/>
                </a:prstGeom>
              </p:spPr>
            </p:pic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AED83A0-0E1E-C005-85D8-CF1C06E11E20}"/>
                    </a:ext>
                  </a:extLst>
                </p:cNvPr>
                <p:cNvSpPr txBox="1"/>
                <p:nvPr/>
              </p:nvSpPr>
              <p:spPr>
                <a:xfrm>
                  <a:off x="2170176" y="1389888"/>
                  <a:ext cx="1621536" cy="461665"/>
                </a:xfrm>
                <a:prstGeom prst="rect">
                  <a:avLst/>
                </a:prstGeom>
                <a:solidFill>
                  <a:srgbClr val="2B6889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2400" b="1" dirty="0">
                      <a:solidFill>
                        <a:srgbClr val="FFF1D7"/>
                      </a:solidFill>
                    </a:rPr>
                    <a:t>PÊCHEUR</a:t>
                  </a:r>
                  <a:endParaRPr lang="en-CA" sz="1600" b="1" dirty="0">
                    <a:solidFill>
                      <a:srgbClr val="FFF1D7"/>
                    </a:solidFill>
                  </a:endParaRP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426D78-24CF-3992-28CA-9705F281DF80}"/>
                  </a:ext>
                </a:extLst>
              </p:cNvPr>
              <p:cNvSpPr txBox="1"/>
              <p:nvPr/>
            </p:nvSpPr>
            <p:spPr>
              <a:xfrm>
                <a:off x="1188293" y="155164"/>
                <a:ext cx="9815411" cy="923330"/>
              </a:xfrm>
              <a:prstGeom prst="rect">
                <a:avLst/>
              </a:prstGeom>
              <a:solidFill>
                <a:srgbClr val="FFF2D8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5400" b="1" dirty="0">
                    <a:solidFill>
                      <a:srgbClr val="082E45"/>
                    </a:solidFill>
                  </a:rPr>
                  <a:t>CONTRÔLE OU INFLUENCE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CF1133F-27FE-BCE8-76EC-87D7FF61A247}"/>
                  </a:ext>
                </a:extLst>
              </p:cNvPr>
              <p:cNvSpPr/>
              <p:nvPr/>
            </p:nvSpPr>
            <p:spPr>
              <a:xfrm>
                <a:off x="4608576" y="4912935"/>
                <a:ext cx="1146048" cy="110169"/>
              </a:xfrm>
              <a:prstGeom prst="rect">
                <a:avLst/>
              </a:prstGeom>
              <a:solidFill>
                <a:srgbClr val="FFF1D7"/>
              </a:solidFill>
              <a:ln>
                <a:solidFill>
                  <a:srgbClr val="FFF1D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B62A5D-E790-DB74-2A69-01E9F081F443}"/>
                  </a:ext>
                </a:extLst>
              </p:cNvPr>
              <p:cNvSpPr txBox="1"/>
              <p:nvPr/>
            </p:nvSpPr>
            <p:spPr>
              <a:xfrm rot="1052162">
                <a:off x="6391178" y="2151760"/>
                <a:ext cx="676400" cy="338554"/>
              </a:xfrm>
              <a:prstGeom prst="rect">
                <a:avLst/>
              </a:prstGeom>
              <a:solidFill>
                <a:srgbClr val="FFF1D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CA" sz="1600" b="1" dirty="0">
                    <a:solidFill>
                      <a:schemeClr val="tx2"/>
                    </a:solidFill>
                  </a:rPr>
                  <a:t>PRÊT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68B1C0-AC77-F1D3-3E23-BEA32751377F}"/>
                  </a:ext>
                </a:extLst>
              </p:cNvPr>
              <p:cNvSpPr txBox="1"/>
              <p:nvPr/>
            </p:nvSpPr>
            <p:spPr>
              <a:xfrm>
                <a:off x="7815072" y="1396877"/>
                <a:ext cx="2206752" cy="523220"/>
              </a:xfrm>
              <a:prstGeom prst="rect">
                <a:avLst/>
              </a:prstGeom>
              <a:solidFill>
                <a:srgbClr val="082E45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800" b="1" dirty="0">
                    <a:solidFill>
                      <a:srgbClr val="FFF1D7"/>
                    </a:solidFill>
                  </a:rPr>
                  <a:t>PRÊTEUR</a:t>
                </a:r>
                <a:endParaRPr lang="en-CA" sz="2000" b="1" dirty="0">
                  <a:solidFill>
                    <a:srgbClr val="FFF1D7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86884-E094-0BF6-3B3F-F0B79138356E}"/>
                  </a:ext>
                </a:extLst>
              </p:cNvPr>
              <p:cNvSpPr txBox="1"/>
              <p:nvPr/>
            </p:nvSpPr>
            <p:spPr>
              <a:xfrm>
                <a:off x="8205216" y="2395549"/>
                <a:ext cx="2084831" cy="400110"/>
              </a:xfrm>
              <a:prstGeom prst="rect">
                <a:avLst/>
              </a:prstGeom>
              <a:solidFill>
                <a:srgbClr val="FFF1D7"/>
              </a:solidFill>
            </p:spPr>
            <p:txBody>
              <a:bodyPr wrap="square">
                <a:spAutoFit/>
              </a:bodyPr>
              <a:lstStyle/>
              <a:p>
                <a:r>
                  <a:rPr lang="en-CA" sz="2000" b="1" dirty="0">
                    <a:solidFill>
                      <a:srgbClr val="082E45"/>
                    </a:solidFill>
                  </a:rPr>
                  <a:t>QUAND</a:t>
                </a:r>
                <a:r>
                  <a:rPr lang="en-CA" sz="2000" b="1" dirty="0"/>
                  <a:t> </a:t>
                </a:r>
                <a:r>
                  <a:rPr lang="en-CA" sz="2000" b="1" dirty="0">
                    <a:solidFill>
                      <a:srgbClr val="082E45"/>
                    </a:solidFill>
                  </a:rPr>
                  <a:t>PÊCHER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0D2388-D61F-D057-751D-79A989B18AE1}"/>
                  </a:ext>
                </a:extLst>
              </p:cNvPr>
              <p:cNvSpPr txBox="1"/>
              <p:nvPr/>
            </p:nvSpPr>
            <p:spPr>
              <a:xfrm>
                <a:off x="8205216" y="3293997"/>
                <a:ext cx="2084831" cy="461665"/>
              </a:xfrm>
              <a:prstGeom prst="rect">
                <a:avLst/>
              </a:prstGeom>
              <a:solidFill>
                <a:srgbClr val="FFF1D7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400" b="1" dirty="0">
                    <a:solidFill>
                      <a:srgbClr val="082E45"/>
                    </a:solidFill>
                  </a:rPr>
                  <a:t>OÙ PÊCHER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E747B3-F9B2-B1D8-3FDC-D9D7A0DF3018}"/>
                  </a:ext>
                </a:extLst>
              </p:cNvPr>
              <p:cNvSpPr txBox="1"/>
              <p:nvPr/>
            </p:nvSpPr>
            <p:spPr>
              <a:xfrm>
                <a:off x="8314942" y="4112714"/>
                <a:ext cx="1865377" cy="646331"/>
              </a:xfrm>
              <a:prstGeom prst="rect">
                <a:avLst/>
              </a:prstGeom>
              <a:solidFill>
                <a:srgbClr val="FFF1D7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b="1" dirty="0">
                    <a:solidFill>
                      <a:srgbClr val="082E45"/>
                    </a:solidFill>
                  </a:rPr>
                  <a:t>COMMENT PÊCHER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2B70D1F-959F-C014-1F95-6E6E796945C3}"/>
                  </a:ext>
                </a:extLst>
              </p:cNvPr>
              <p:cNvSpPr txBox="1"/>
              <p:nvPr/>
            </p:nvSpPr>
            <p:spPr>
              <a:xfrm>
                <a:off x="8314942" y="5107180"/>
                <a:ext cx="1865377" cy="707886"/>
              </a:xfrm>
              <a:prstGeom prst="rect">
                <a:avLst/>
              </a:prstGeom>
              <a:solidFill>
                <a:srgbClr val="FFF1D7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000" b="1" dirty="0">
                    <a:solidFill>
                      <a:srgbClr val="082E45"/>
                    </a:solidFill>
                  </a:rPr>
                  <a:t>AVEC QUI PÊCHER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CCB967-101F-2208-C22A-CAE8F8806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90059" y="4229013"/>
              <a:ext cx="1139987" cy="775141"/>
            </a:xfrm>
            <a:prstGeom prst="rect">
              <a:avLst/>
            </a:prstGeom>
            <a:ln w="28575">
              <a:noFill/>
            </a:ln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1B4DEA-DA7E-0E12-84D7-804EAC33F124}"/>
              </a:ext>
            </a:extLst>
          </p:cNvPr>
          <p:cNvCxnSpPr/>
          <p:nvPr/>
        </p:nvCxnSpPr>
        <p:spPr>
          <a:xfrm>
            <a:off x="4629150" y="4229013"/>
            <a:ext cx="0" cy="670301"/>
          </a:xfrm>
          <a:prstGeom prst="line">
            <a:avLst/>
          </a:prstGeom>
          <a:ln>
            <a:solidFill>
              <a:srgbClr val="FFF2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1FC3AE-3439-ED07-CDB3-CB2BE870A1AF}"/>
              </a:ext>
            </a:extLst>
          </p:cNvPr>
          <p:cNvCxnSpPr/>
          <p:nvPr/>
        </p:nvCxnSpPr>
        <p:spPr>
          <a:xfrm>
            <a:off x="5690755" y="4265847"/>
            <a:ext cx="0" cy="670301"/>
          </a:xfrm>
          <a:prstGeom prst="line">
            <a:avLst/>
          </a:prstGeom>
          <a:ln>
            <a:solidFill>
              <a:srgbClr val="FFF2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5B6638-6E3B-9F3C-E106-32D96AFCE197}"/>
              </a:ext>
            </a:extLst>
          </p:cNvPr>
          <p:cNvCxnSpPr>
            <a:cxnSpLocks/>
          </p:cNvCxnSpPr>
          <p:nvPr/>
        </p:nvCxnSpPr>
        <p:spPr>
          <a:xfrm>
            <a:off x="4555052" y="4891238"/>
            <a:ext cx="1135703" cy="11423"/>
          </a:xfrm>
          <a:prstGeom prst="line">
            <a:avLst/>
          </a:prstGeom>
          <a:ln>
            <a:solidFill>
              <a:srgbClr val="FFF2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68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3CC24-F806-624D-0788-81800562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74B3F-C2D1-5CD5-C87A-FD3077B1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DAFF74-5761-63F8-A102-6251A2A8ED41}"/>
              </a:ext>
            </a:extLst>
          </p:cNvPr>
          <p:cNvGrpSpPr/>
          <p:nvPr/>
        </p:nvGrpSpPr>
        <p:grpSpPr>
          <a:xfrm>
            <a:off x="554255" y="164309"/>
            <a:ext cx="11083489" cy="6529382"/>
            <a:chOff x="554255" y="164309"/>
            <a:chExt cx="11083489" cy="652938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4CF8CF0-957E-F9CD-E4B5-E71FFB82D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255" y="164309"/>
              <a:ext cx="11083489" cy="652938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B77D3D-111A-CC17-2652-46BC2415F74F}"/>
                </a:ext>
              </a:extLst>
            </p:cNvPr>
            <p:cNvSpPr txBox="1"/>
            <p:nvPr/>
          </p:nvSpPr>
          <p:spPr>
            <a:xfrm>
              <a:off x="1267968" y="357878"/>
              <a:ext cx="9479279" cy="1200329"/>
            </a:xfrm>
            <a:prstGeom prst="rect">
              <a:avLst/>
            </a:prstGeom>
            <a:solidFill>
              <a:srgbClr val="EFE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3600" b="1">
                  <a:solidFill>
                    <a:schemeClr val="tx2"/>
                  </a:solidFill>
                </a:rPr>
                <a:t>ACCORDS INTÉGRÉS D’APPROVISIONNEMENT ET DE PRÊT</a:t>
              </a:r>
              <a:endParaRPr lang="en-CA" sz="3600" b="1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BD2428A-A032-2639-7333-584350E3B2C3}"/>
                </a:ext>
              </a:extLst>
            </p:cNvPr>
            <p:cNvSpPr/>
            <p:nvPr/>
          </p:nvSpPr>
          <p:spPr>
            <a:xfrm>
              <a:off x="2036064" y="1459168"/>
              <a:ext cx="780288" cy="337504"/>
            </a:xfrm>
            <a:prstGeom prst="ellipse">
              <a:avLst/>
            </a:prstGeom>
            <a:solidFill>
              <a:srgbClr val="FF9C05"/>
            </a:solidFill>
            <a:ln>
              <a:solidFill>
                <a:srgbClr val="FF9C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4A3205-712C-D3B2-4735-D260BBB2DC20}"/>
                </a:ext>
              </a:extLst>
            </p:cNvPr>
            <p:cNvSpPr txBox="1"/>
            <p:nvPr/>
          </p:nvSpPr>
          <p:spPr>
            <a:xfrm>
              <a:off x="1901952" y="4307276"/>
              <a:ext cx="1572768" cy="754053"/>
            </a:xfrm>
            <a:prstGeom prst="rect">
              <a:avLst/>
            </a:prstGeom>
            <a:solidFill>
              <a:srgbClr val="FFEDB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150" b="1">
                  <a:solidFill>
                    <a:srgbClr val="082E45"/>
                  </a:solidFill>
                </a:rPr>
                <a:t>TITULAIRE DE PERMIS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26666B-681B-319C-8E80-C2BA42D1DE42}"/>
                </a:ext>
              </a:extLst>
            </p:cNvPr>
            <p:cNvSpPr txBox="1"/>
            <p:nvPr/>
          </p:nvSpPr>
          <p:spPr>
            <a:xfrm>
              <a:off x="3913632" y="4351546"/>
              <a:ext cx="1389888" cy="430887"/>
            </a:xfrm>
            <a:prstGeom prst="rect">
              <a:avLst/>
            </a:prstGeom>
            <a:solidFill>
              <a:srgbClr val="FFEDB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200" b="1">
                  <a:solidFill>
                    <a:srgbClr val="082E45"/>
                  </a:solidFill>
                </a:rPr>
                <a:t>PRÊTEUR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45E3E3-5D53-8681-B812-2ED46369BAE5}"/>
                </a:ext>
              </a:extLst>
            </p:cNvPr>
            <p:cNvSpPr txBox="1"/>
            <p:nvPr/>
          </p:nvSpPr>
          <p:spPr>
            <a:xfrm>
              <a:off x="7424928" y="1985380"/>
              <a:ext cx="3535680" cy="830997"/>
            </a:xfrm>
            <a:prstGeom prst="rect">
              <a:avLst/>
            </a:prstGeom>
            <a:solidFill>
              <a:srgbClr val="FFEDB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 dirty="0">
                  <a:solidFill>
                    <a:srgbClr val="082E45"/>
                  </a:solidFill>
                </a:rPr>
                <a:t>PRÊTS CONDITIONNELS À L’EXPLOITATION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9B1290-A0E5-728D-F86F-13FB7EF9B298}"/>
                </a:ext>
              </a:extLst>
            </p:cNvPr>
            <p:cNvSpPr txBox="1"/>
            <p:nvPr/>
          </p:nvSpPr>
          <p:spPr>
            <a:xfrm>
              <a:off x="7424928" y="3270028"/>
              <a:ext cx="3535680" cy="830997"/>
            </a:xfrm>
            <a:prstGeom prst="rect">
              <a:avLst/>
            </a:prstGeom>
            <a:solidFill>
              <a:srgbClr val="FFEDB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 dirty="0">
                  <a:solidFill>
                    <a:srgbClr val="082E45"/>
                  </a:solidFill>
                </a:rPr>
                <a:t>VENDRE AILLEURS, DOIT REMBOURSER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9D6FBF-8543-E703-ADC5-EC7BDF3B9FE3}"/>
                </a:ext>
              </a:extLst>
            </p:cNvPr>
            <p:cNvSpPr txBox="1"/>
            <p:nvPr/>
          </p:nvSpPr>
          <p:spPr>
            <a:xfrm>
              <a:off x="7424928" y="4502215"/>
              <a:ext cx="3535680" cy="738664"/>
            </a:xfrm>
            <a:prstGeom prst="rect">
              <a:avLst/>
            </a:prstGeom>
            <a:solidFill>
              <a:srgbClr val="FFEDB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100" b="1">
                  <a:solidFill>
                    <a:srgbClr val="082E45"/>
                  </a:solidFill>
                </a:rPr>
                <a:t>CRÉER UNE DÉPENDANCE ET UN CONTRÔLE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37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3F1D-16D4-DC41-E9A8-4D83B456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FCBC5-33C7-A2C8-2171-2B1EDF79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05B5EB-20EF-615E-0304-2981E317B790}"/>
              </a:ext>
            </a:extLst>
          </p:cNvPr>
          <p:cNvGrpSpPr/>
          <p:nvPr/>
        </p:nvGrpSpPr>
        <p:grpSpPr>
          <a:xfrm>
            <a:off x="1428466" y="317311"/>
            <a:ext cx="9335068" cy="6223378"/>
            <a:chOff x="1428466" y="317311"/>
            <a:chExt cx="9335068" cy="622337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295EF3B-8DB1-C37D-B425-532E4672558B}"/>
                </a:ext>
              </a:extLst>
            </p:cNvPr>
            <p:cNvGrpSpPr/>
            <p:nvPr/>
          </p:nvGrpSpPr>
          <p:grpSpPr>
            <a:xfrm>
              <a:off x="1428466" y="317311"/>
              <a:ext cx="9335068" cy="6223378"/>
              <a:chOff x="1428466" y="315534"/>
              <a:chExt cx="9335068" cy="6223378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1C16914-7CA2-5008-E799-D304713954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8466" y="315534"/>
                <a:ext cx="9335068" cy="6223378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571CA34-F363-3083-64A5-0D8EF8229D16}"/>
                  </a:ext>
                </a:extLst>
              </p:cNvPr>
              <p:cNvSpPr txBox="1"/>
              <p:nvPr/>
            </p:nvSpPr>
            <p:spPr>
              <a:xfrm>
                <a:off x="2767584" y="370070"/>
                <a:ext cx="6559296" cy="1015663"/>
              </a:xfrm>
              <a:prstGeom prst="rect">
                <a:avLst/>
              </a:prstGeom>
              <a:solidFill>
                <a:srgbClr val="EFEAE4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6000" b="1">
                    <a:solidFill>
                      <a:srgbClr val="082E45"/>
                    </a:solidFill>
                  </a:rPr>
                  <a:t>EXCLUSIVITÉ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9303DD-A2F3-0A84-D88F-9862EF9A922E}"/>
                  </a:ext>
                </a:extLst>
              </p:cNvPr>
              <p:cNvSpPr txBox="1"/>
              <p:nvPr/>
            </p:nvSpPr>
            <p:spPr>
              <a:xfrm>
                <a:off x="2718816" y="4307276"/>
                <a:ext cx="1475232" cy="707886"/>
              </a:xfrm>
              <a:prstGeom prst="rect">
                <a:avLst/>
              </a:prstGeom>
              <a:solidFill>
                <a:srgbClr val="FFEDB2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000" b="1">
                    <a:solidFill>
                      <a:srgbClr val="082E45"/>
                    </a:solidFill>
                  </a:rPr>
                  <a:t>TITULAIRE DE PERMIS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9C2406-9DC5-4FBC-4C03-882BE9759742}"/>
                  </a:ext>
                </a:extLst>
              </p:cNvPr>
              <p:cNvSpPr txBox="1"/>
              <p:nvPr/>
            </p:nvSpPr>
            <p:spPr>
              <a:xfrm>
                <a:off x="4850414" y="4276498"/>
                <a:ext cx="1267968" cy="400110"/>
              </a:xfrm>
              <a:prstGeom prst="rect">
                <a:avLst/>
              </a:prstGeom>
              <a:solidFill>
                <a:srgbClr val="FFEDB2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000" b="1">
                    <a:solidFill>
                      <a:srgbClr val="082E45"/>
                    </a:solidFill>
                  </a:rPr>
                  <a:t>PRÊTEUR</a:t>
                </a:r>
                <a:endParaRPr lang="en-CA" sz="2100" b="1">
                  <a:solidFill>
                    <a:srgbClr val="082E45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E8E2EE-881B-AC2C-1AF4-3F8A02B5F675}"/>
                  </a:ext>
                </a:extLst>
              </p:cNvPr>
              <p:cNvSpPr txBox="1"/>
              <p:nvPr/>
            </p:nvSpPr>
            <p:spPr>
              <a:xfrm>
                <a:off x="7827264" y="1676954"/>
                <a:ext cx="2487167" cy="769441"/>
              </a:xfrm>
              <a:prstGeom prst="rect">
                <a:avLst/>
              </a:prstGeom>
              <a:solidFill>
                <a:srgbClr val="FFEBBD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200" b="1">
                    <a:solidFill>
                      <a:srgbClr val="082E45"/>
                    </a:solidFill>
                  </a:rPr>
                  <a:t>PAS D’OPTION DE VENTE AILLEURS</a:t>
                </a:r>
                <a:endParaRPr lang="en-CA" sz="2200" b="1">
                  <a:solidFill>
                    <a:srgbClr val="082E45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241CF16-E809-C037-9E57-836EDC750D54}"/>
                  </a:ext>
                </a:extLst>
              </p:cNvPr>
              <p:cNvSpPr txBox="1"/>
              <p:nvPr/>
            </p:nvSpPr>
            <p:spPr>
              <a:xfrm>
                <a:off x="7815072" y="2862429"/>
                <a:ext cx="2526792" cy="769441"/>
              </a:xfrm>
              <a:prstGeom prst="rect">
                <a:avLst/>
              </a:prstGeom>
              <a:solidFill>
                <a:srgbClr val="FFEBBD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200" b="1">
                    <a:solidFill>
                      <a:srgbClr val="082E45"/>
                    </a:solidFill>
                  </a:rPr>
                  <a:t>MÊME APRÈS LA PÉRIODE DE PRÊT</a:t>
                </a:r>
                <a:endParaRPr lang="en-CA" sz="2200" b="1">
                  <a:solidFill>
                    <a:srgbClr val="082E45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048D5FE-6DCD-F934-C750-00C6B486F699}"/>
                  </a:ext>
                </a:extLst>
              </p:cNvPr>
              <p:cNvSpPr txBox="1"/>
              <p:nvPr/>
            </p:nvSpPr>
            <p:spPr>
              <a:xfrm>
                <a:off x="7815071" y="4047904"/>
                <a:ext cx="2499359" cy="738664"/>
              </a:xfrm>
              <a:prstGeom prst="rect">
                <a:avLst/>
              </a:prstGeom>
              <a:solidFill>
                <a:srgbClr val="FFEBBD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sz="2100" b="1">
                    <a:solidFill>
                      <a:srgbClr val="082E45"/>
                    </a:solidFill>
                  </a:rPr>
                  <a:t>IMPOSSIBLE DE NÉGOCIER LE PRIX</a:t>
                </a:r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1DE0DBF-0021-4DC4-4EE0-CD0CA9A4A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85602" y="4988276"/>
              <a:ext cx="2829998" cy="118835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211498D-7462-84AD-6A78-F6AE90869A69}"/>
                </a:ext>
              </a:extLst>
            </p:cNvPr>
            <p:cNvSpPr txBox="1"/>
            <p:nvPr/>
          </p:nvSpPr>
          <p:spPr>
            <a:xfrm>
              <a:off x="7847649" y="5184826"/>
              <a:ext cx="2528946" cy="769441"/>
            </a:xfrm>
            <a:prstGeom prst="rect">
              <a:avLst/>
            </a:prstGeom>
            <a:solidFill>
              <a:srgbClr val="FEEAB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200" b="1">
                  <a:solidFill>
                    <a:srgbClr val="002532"/>
                  </a:solidFill>
                </a:rPr>
                <a:t>COMPÉTITION RÉDUITE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2872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3F1D-16D4-DC41-E9A8-4D83B456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FCBC5-33C7-A2C8-2171-2B1EDF79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778911-5C65-8801-8C59-878DD4872994}"/>
              </a:ext>
            </a:extLst>
          </p:cNvPr>
          <p:cNvGrpSpPr/>
          <p:nvPr/>
        </p:nvGrpSpPr>
        <p:grpSpPr>
          <a:xfrm>
            <a:off x="1271596" y="136525"/>
            <a:ext cx="9648808" cy="6551082"/>
            <a:chOff x="1271596" y="136525"/>
            <a:chExt cx="9648808" cy="655108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D1BB1C-2089-FB65-DC62-D665BA714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1596" y="136525"/>
              <a:ext cx="9648808" cy="6551082"/>
            </a:xfrm>
            <a:prstGeom prst="rect">
              <a:avLst/>
            </a:prstGeom>
            <a:ln>
              <a:noFill/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8F38BE7-5589-D9A5-6E32-1E480C1F3DF5}"/>
                </a:ext>
              </a:extLst>
            </p:cNvPr>
            <p:cNvSpPr txBox="1"/>
            <p:nvPr/>
          </p:nvSpPr>
          <p:spPr>
            <a:xfrm>
              <a:off x="1444752" y="389849"/>
              <a:ext cx="9302496" cy="830997"/>
            </a:xfrm>
            <a:prstGeom prst="rect">
              <a:avLst/>
            </a:prstGeom>
            <a:solidFill>
              <a:srgbClr val="EFE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4800" b="1">
                  <a:solidFill>
                    <a:srgbClr val="082E45"/>
                  </a:solidFill>
                </a:rPr>
                <a:t>GARANTS ET COSIGNATAIRES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E96F16-451B-E719-612D-0140C16D0D9F}"/>
                </a:ext>
              </a:extLst>
            </p:cNvPr>
            <p:cNvSpPr/>
            <p:nvPr/>
          </p:nvSpPr>
          <p:spPr>
            <a:xfrm>
              <a:off x="3669792" y="1085088"/>
              <a:ext cx="4267200" cy="731520"/>
            </a:xfrm>
            <a:prstGeom prst="rect">
              <a:avLst/>
            </a:prstGeom>
            <a:solidFill>
              <a:srgbClr val="EFEFEF"/>
            </a:solidFill>
            <a:ln>
              <a:solidFill>
                <a:srgbClr val="EFEF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C3269F-83A6-8AEB-D029-D793A7D71E2E}"/>
                </a:ext>
              </a:extLst>
            </p:cNvPr>
            <p:cNvSpPr txBox="1"/>
            <p:nvPr/>
          </p:nvSpPr>
          <p:spPr>
            <a:xfrm>
              <a:off x="2596896" y="4332470"/>
              <a:ext cx="1377696" cy="307777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1400" b="1">
                  <a:solidFill>
                    <a:srgbClr val="082E45"/>
                  </a:solidFill>
                </a:rPr>
                <a:t>EMPRUNTEUR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41ACC6-FBC4-2E0D-4546-A74F90CC6970}"/>
                </a:ext>
              </a:extLst>
            </p:cNvPr>
            <p:cNvSpPr txBox="1"/>
            <p:nvPr/>
          </p:nvSpPr>
          <p:spPr>
            <a:xfrm>
              <a:off x="4486656" y="4286303"/>
              <a:ext cx="1377696" cy="400110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000" b="1">
                  <a:solidFill>
                    <a:srgbClr val="082E45"/>
                  </a:solidFill>
                </a:rPr>
                <a:t>GARANT</a:t>
              </a:r>
              <a:endParaRPr lang="en-CA" b="1">
                <a:solidFill>
                  <a:srgbClr val="082E45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E1D9D5-1DC9-937C-BDE7-7F66301B1CF4}"/>
                </a:ext>
              </a:extLst>
            </p:cNvPr>
            <p:cNvSpPr txBox="1"/>
            <p:nvPr/>
          </p:nvSpPr>
          <p:spPr>
            <a:xfrm>
              <a:off x="4486656" y="4640247"/>
              <a:ext cx="1377696" cy="615553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1700" b="1">
                  <a:solidFill>
                    <a:srgbClr val="082E45"/>
                  </a:solidFill>
                </a:rPr>
                <a:t>OU CO-SIGNATAIRE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0A2A4D-8D50-47EC-849F-4F3D85214D3B}"/>
                </a:ext>
              </a:extLst>
            </p:cNvPr>
            <p:cNvSpPr txBox="1"/>
            <p:nvPr/>
          </p:nvSpPr>
          <p:spPr>
            <a:xfrm>
              <a:off x="7443216" y="2082459"/>
              <a:ext cx="2743200" cy="830997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>
                  <a:solidFill>
                    <a:srgbClr val="082E45"/>
                  </a:solidFill>
                </a:rPr>
                <a:t>INTÉRÊTS</a:t>
              </a:r>
              <a:r>
                <a:rPr lang="en-CA" sz="2400">
                  <a:solidFill>
                    <a:srgbClr val="082E45"/>
                  </a:solidFill>
                </a:rPr>
                <a:t> </a:t>
              </a:r>
              <a:r>
                <a:rPr lang="en-CA" sz="2400" b="1">
                  <a:solidFill>
                    <a:srgbClr val="082E45"/>
                  </a:solidFill>
                </a:rPr>
                <a:t>COMMERCIAUX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3DB309-60B0-88D7-2252-03A5B9CB08BB}"/>
                </a:ext>
              </a:extLst>
            </p:cNvPr>
            <p:cNvSpPr txBox="1"/>
            <p:nvPr/>
          </p:nvSpPr>
          <p:spPr>
            <a:xfrm>
              <a:off x="7443216" y="3331155"/>
              <a:ext cx="2743200" cy="769441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200" b="1">
                  <a:solidFill>
                    <a:srgbClr val="082E45"/>
                  </a:solidFill>
                </a:rPr>
                <a:t>EXIGENCES SUPPLÉMENTAIRES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D41F7F-D27F-0AE7-0B4E-D0EE6271D15C}"/>
                </a:ext>
              </a:extLst>
            </p:cNvPr>
            <p:cNvSpPr txBox="1"/>
            <p:nvPr/>
          </p:nvSpPr>
          <p:spPr>
            <a:xfrm>
              <a:off x="7443216" y="4526528"/>
              <a:ext cx="2742620" cy="830997"/>
            </a:xfrm>
            <a:prstGeom prst="rect">
              <a:avLst/>
            </a:prstGeom>
            <a:solidFill>
              <a:srgbClr val="FFF2C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2400" b="1">
                  <a:solidFill>
                    <a:srgbClr val="082E45"/>
                  </a:solidFill>
                </a:rPr>
                <a:t>INFLUENCE LES PRÊTS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8876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3351E-A712-9729-F366-34089E02C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1412"/>
            <a:ext cx="10515600" cy="3075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300" i="1" dirty="0"/>
              <a:t>Y a-t-il d’autres façons dont vous avez eu recours à des prêts pour contrôler un titulaire de permis ?</a:t>
            </a:r>
            <a:r>
              <a:rPr lang="en-CA" sz="43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38FEB-A35D-DFA4-E819-6F8C0D0E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963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6DA99-4C16-4175-8F64-95C1229A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Sujets</a:t>
            </a:r>
            <a:r>
              <a:rPr lang="en-CA" dirty="0"/>
              <a:t> de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023C4-C3E7-D4C3-D5F0-7C5BB9FB4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dirty="0"/>
              <a:t>S’efforcer d’accroître </a:t>
            </a:r>
            <a:r>
              <a:rPr lang="fr-FR" b="1" dirty="0"/>
              <a:t>l’accès aux prêteurs reconnus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Travailler avec les associations de pêcheurs pour explorer les options de négociation des services financiers.</a:t>
            </a:r>
          </a:p>
          <a:p>
            <a:pPr lvl="1"/>
            <a:r>
              <a:rPr lang="fr-FR" dirty="0"/>
              <a:t>Laissez les associations </a:t>
            </a:r>
            <a:r>
              <a:rPr lang="fr-FR" b="1" dirty="0"/>
              <a:t>fixer les exigences </a:t>
            </a:r>
            <a:r>
              <a:rPr lang="fr-FR" dirty="0"/>
              <a:t>pour les tiers prêteurs;</a:t>
            </a:r>
          </a:p>
          <a:p>
            <a:pPr lvl="1"/>
            <a:r>
              <a:rPr lang="fr-FR" dirty="0"/>
              <a:t>Ou avoir des mécanismes de financement dirigés par les pêcheurs.</a:t>
            </a:r>
          </a:p>
          <a:p>
            <a:pPr lvl="0"/>
            <a:r>
              <a:rPr lang="fr-FR" dirty="0"/>
              <a:t>Imposer des </a:t>
            </a:r>
            <a:r>
              <a:rPr lang="fr-FR" b="1" dirty="0"/>
              <a:t>limites plus strictes </a:t>
            </a:r>
            <a:r>
              <a:rPr lang="fr-FR" dirty="0"/>
              <a:t>aux prêteurs non reconnus. </a:t>
            </a:r>
          </a:p>
          <a:p>
            <a:pPr lvl="1"/>
            <a:r>
              <a:rPr lang="fr-FR" dirty="0"/>
              <a:t>Limiter ou interdire certaines modalités dans les ententes ;</a:t>
            </a:r>
          </a:p>
          <a:p>
            <a:pPr lvl="1"/>
            <a:r>
              <a:rPr lang="fr-FR" dirty="0"/>
              <a:t>Établir des règles différentes pour les types de prêteurs (transformateurs, membres de la famille, autres pêcheurs) ; </a:t>
            </a:r>
          </a:p>
          <a:p>
            <a:pPr lvl="1"/>
            <a:r>
              <a:rPr lang="fr-FR" dirty="0"/>
              <a:t>Exiger des garants ou des cosignataires qu’ils divulguent leurs intérêts commerciaux, ou interdire les accords d’approvisionnement lorsqu’ils agissent à titre de garant ou de cosignataire.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D4F93-C330-B151-29FF-C1877A42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632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A112-AB93-DCFF-2D55-665E940E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E146E-9EED-F1AE-E5DA-73DE1C2E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7168"/>
            <a:ext cx="10515600" cy="2479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300" i="1" dirty="0"/>
              <a:t>Qu’en pensez-vous de ces </a:t>
            </a:r>
            <a:r>
              <a:rPr lang="fr-FR" sz="4300" i="1"/>
              <a:t>idées</a:t>
            </a:r>
            <a:r>
              <a:rPr lang="en-CA" sz="4300" i="1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E1E42-E9B3-595F-16A7-BEA67B84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396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D08F3C-8A21-48A6-BEAE-FCD93279BF7C}">
  <ds:schemaRefs>
    <ds:schemaRef ds:uri="http://schemas.openxmlformats.org/package/2006/metadata/core-properties"/>
    <ds:schemaRef ds:uri="http://purl.org/dc/dcmitype/"/>
    <ds:schemaRef ds:uri="5f479694-4c39-4518-a700-fc576ce46539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F8688AF-5C87-41CA-B863-0369E12CEE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8975</TotalTime>
  <Words>373</Words>
  <Application>Microsoft Office PowerPoint</Application>
  <PresentationFormat>Widescreen</PresentationFormat>
  <Paragraphs>70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Renforcement des règlements sur la pêche côtière  Utiliser l’argent pour contrôler un permis</vt:lpstr>
      <vt:lpstr>Contexte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Sujets de discussion</vt:lpstr>
      <vt:lpstr>PowerPoint Presentation</vt:lpstr>
      <vt:lpstr>PowerPoint Presentation</vt:lpstr>
      <vt:lpstr>Merci!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44</cp:revision>
  <dcterms:created xsi:type="dcterms:W3CDTF">2025-12-17T14:32:56Z</dcterms:created>
  <dcterms:modified xsi:type="dcterms:W3CDTF">2026-07-03T14:12:06Z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