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70" r:id="rId7"/>
    <p:sldId id="260" r:id="rId8"/>
    <p:sldId id="271" r:id="rId9"/>
    <p:sldId id="259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C63105-87DD-1B1F-3AF5-4D762A30EC11}" name="Duval, Rachelle (she, her / elle, la) (DFO/MPO)" initials="RD" userId="S::Rachelle.Duval@dfo-mpo.gc.ca::dfedf371-4587-43c9-88af-b413fa2af2ae" providerId="AD"/>
  <p188:author id="{C85F892A-35E0-CFE6-B4FD-72EB65F2348B}" name="Postnikoff, Jonathan (he, him / il, lui) (DFO/MPO)" initials="JP" userId="S::Jonathan.Postnikoff@dfo-mpo.gc.ca::9b4d4292-40cc-4138-9ac2-d1e6d0577b1f" providerId="AD"/>
  <p188:author id="{01892E2D-FBAE-45F2-9999-188DDB2D1636}" name="Postnikoff, Jonathan (he, him / il, lui) (DFO/MPO)" initials="P(" userId="S::jonathan.postnikoff@dfo-mpo.gc.ca::9b4d4292-40cc-4138-9ac2-d1e6d0577b1f" providerId="AD"/>
  <p188:author id="{D8741F6B-4AAF-63FE-8648-3BBACFC7427B}" name="Madore, Denis (DFO/MPO)" initials="MD" userId="S::denis.madore@dfo-mpo.gc.ca::016a991e-cd32-4cea-b234-e96e4aef0497" providerId="AD"/>
  <p188:author id="{3F196EA4-5024-F1BB-EF2C-C127B20E140D}" name="Madore, Denis (DFO/MPO)" initials="DM" userId="S::Denis.Madore@dfo-mpo.gc.ca::016a991e-cd32-4cea-b234-e96e4aef0497" providerId="AD"/>
  <p188:author id="{CCC010D7-2E5D-C59B-F101-5FFA6E516BAA}" name="Demarsico, Darcy (DFO/MPO)" initials="DD" userId="S::Darcy.Demarsico@dfo-mpo.gc.ca::bf5e1a70-0a8c-4c25-99a0-39e06e2f59b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644"/>
    <a:srgbClr val="001C2C"/>
    <a:srgbClr val="002D3B"/>
    <a:srgbClr val="002532"/>
    <a:srgbClr val="FEEABD"/>
    <a:srgbClr val="FFF2D7"/>
    <a:srgbClr val="FFF2D8"/>
    <a:srgbClr val="E8E8E8"/>
    <a:srgbClr val="E0EBF1"/>
    <a:srgbClr val="CCD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419" autoAdjust="0"/>
  </p:normalViewPr>
  <p:slideViewPr>
    <p:cSldViewPr snapToGrid="0">
      <p:cViewPr varScale="1">
        <p:scale>
          <a:sx n="81" d="100"/>
          <a:sy n="81" d="100"/>
        </p:scale>
        <p:origin x="10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stnikoff, Jonathan (he, him / il, lui) (DFO/MPO)" userId="9b4d4292-40cc-4138-9ac2-d1e6d0577b1f" providerId="ADAL" clId="{441FADAE-1612-4E6F-80E7-D2D2D48F99BC}"/>
    <pc:docChg chg="modSld">
      <pc:chgData name="Postnikoff, Jonathan (he, him / il, lui) (DFO/MPO)" userId="9b4d4292-40cc-4138-9ac2-d1e6d0577b1f" providerId="ADAL" clId="{441FADAE-1612-4E6F-80E7-D2D2D48F99BC}" dt="2026-06-29T12:56:48.036" v="10" actId="6549"/>
      <pc:docMkLst>
        <pc:docMk/>
      </pc:docMkLst>
      <pc:sldChg chg="modNotesTx">
        <pc:chgData name="Postnikoff, Jonathan (he, him / il, lui) (DFO/MPO)" userId="9b4d4292-40cc-4138-9ac2-d1e6d0577b1f" providerId="ADAL" clId="{441FADAE-1612-4E6F-80E7-D2D2D48F99BC}" dt="2026-06-29T12:56:16.992" v="0" actId="6549"/>
        <pc:sldMkLst>
          <pc:docMk/>
          <pc:sldMk cId="595745637" sldId="256"/>
        </pc:sldMkLst>
      </pc:sldChg>
      <pc:sldChg chg="modNotesTx">
        <pc:chgData name="Postnikoff, Jonathan (he, him / il, lui) (DFO/MPO)" userId="9b4d4292-40cc-4138-9ac2-d1e6d0577b1f" providerId="ADAL" clId="{441FADAE-1612-4E6F-80E7-D2D2D48F99BC}" dt="2026-06-29T12:56:19.015" v="1" actId="6549"/>
        <pc:sldMkLst>
          <pc:docMk/>
          <pc:sldMk cId="4246192955" sldId="257"/>
        </pc:sldMkLst>
      </pc:sldChg>
      <pc:sldChg chg="modNotesTx">
        <pc:chgData name="Postnikoff, Jonathan (he, him / il, lui) (DFO/MPO)" userId="9b4d4292-40cc-4138-9ac2-d1e6d0577b1f" providerId="ADAL" clId="{441FADAE-1612-4E6F-80E7-D2D2D48F99BC}" dt="2026-06-29T12:56:34.957" v="5" actId="6549"/>
        <pc:sldMkLst>
          <pc:docMk/>
          <pc:sldMk cId="3642872799" sldId="259"/>
        </pc:sldMkLst>
      </pc:sldChg>
      <pc:sldChg chg="modNotesTx">
        <pc:chgData name="Postnikoff, Jonathan (he, him / il, lui) (DFO/MPO)" userId="9b4d4292-40cc-4138-9ac2-d1e6d0577b1f" providerId="ADAL" clId="{441FADAE-1612-4E6F-80E7-D2D2D48F99BC}" dt="2026-06-29T12:56:24.498" v="3" actId="6549"/>
        <pc:sldMkLst>
          <pc:docMk/>
          <pc:sldMk cId="1266686051" sldId="260"/>
        </pc:sldMkLst>
      </pc:sldChg>
      <pc:sldChg chg="modNotesTx">
        <pc:chgData name="Postnikoff, Jonathan (he, him / il, lui) (DFO/MPO)" userId="9b4d4292-40cc-4138-9ac2-d1e6d0577b1f" providerId="ADAL" clId="{441FADAE-1612-4E6F-80E7-D2D2D48F99BC}" dt="2026-06-29T12:56:36.853" v="6" actId="6549"/>
        <pc:sldMkLst>
          <pc:docMk/>
          <pc:sldMk cId="3199638330" sldId="264"/>
        </pc:sldMkLst>
      </pc:sldChg>
      <pc:sldChg chg="modNotesTx">
        <pc:chgData name="Postnikoff, Jonathan (he, him / il, lui) (DFO/MPO)" userId="9b4d4292-40cc-4138-9ac2-d1e6d0577b1f" providerId="ADAL" clId="{441FADAE-1612-4E6F-80E7-D2D2D48F99BC}" dt="2026-06-29T12:56:40.627" v="7" actId="6549"/>
        <pc:sldMkLst>
          <pc:docMk/>
          <pc:sldMk cId="1106326638" sldId="265"/>
        </pc:sldMkLst>
      </pc:sldChg>
      <pc:sldChg chg="modNotesTx">
        <pc:chgData name="Postnikoff, Jonathan (he, him / il, lui) (DFO/MPO)" userId="9b4d4292-40cc-4138-9ac2-d1e6d0577b1f" providerId="ADAL" clId="{441FADAE-1612-4E6F-80E7-D2D2D48F99BC}" dt="2026-06-29T12:56:44.037" v="8" actId="6549"/>
        <pc:sldMkLst>
          <pc:docMk/>
          <pc:sldMk cId="553969321" sldId="266"/>
        </pc:sldMkLst>
      </pc:sldChg>
      <pc:sldChg chg="modNotesTx">
        <pc:chgData name="Postnikoff, Jonathan (he, him / il, lui) (DFO/MPO)" userId="9b4d4292-40cc-4138-9ac2-d1e6d0577b1f" providerId="ADAL" clId="{441FADAE-1612-4E6F-80E7-D2D2D48F99BC}" dt="2026-06-29T12:56:45.933" v="9" actId="6549"/>
        <pc:sldMkLst>
          <pc:docMk/>
          <pc:sldMk cId="3637442427" sldId="267"/>
        </pc:sldMkLst>
      </pc:sldChg>
      <pc:sldChg chg="modNotesTx">
        <pc:chgData name="Postnikoff, Jonathan (he, him / il, lui) (DFO/MPO)" userId="9b4d4292-40cc-4138-9ac2-d1e6d0577b1f" providerId="ADAL" clId="{441FADAE-1612-4E6F-80E7-D2D2D48F99BC}" dt="2026-06-29T12:56:48.036" v="10" actId="6549"/>
        <pc:sldMkLst>
          <pc:docMk/>
          <pc:sldMk cId="1094770856" sldId="269"/>
        </pc:sldMkLst>
      </pc:sldChg>
      <pc:sldChg chg="modNotesTx">
        <pc:chgData name="Postnikoff, Jonathan (he, him / il, lui) (DFO/MPO)" userId="9b4d4292-40cc-4138-9ac2-d1e6d0577b1f" providerId="ADAL" clId="{441FADAE-1612-4E6F-80E7-D2D2D48F99BC}" dt="2026-06-29T12:56:21.410" v="2" actId="6549"/>
        <pc:sldMkLst>
          <pc:docMk/>
          <pc:sldMk cId="393663478" sldId="270"/>
        </pc:sldMkLst>
      </pc:sldChg>
      <pc:sldChg chg="modNotesTx">
        <pc:chgData name="Postnikoff, Jonathan (he, him / il, lui) (DFO/MPO)" userId="9b4d4292-40cc-4138-9ac2-d1e6d0577b1f" providerId="ADAL" clId="{441FADAE-1612-4E6F-80E7-D2D2D48F99BC}" dt="2026-06-29T12:56:29.221" v="4" actId="6549"/>
        <pc:sldMkLst>
          <pc:docMk/>
          <pc:sldMk cId="3702972048" sldId="271"/>
        </pc:sldMkLst>
      </pc:sldChg>
    </pc:docChg>
  </pc:docChgLst>
  <pc:docChgLst>
    <pc:chgData name="Postnikoff, Jonathan (he, him / il, lui) (DFO/MPO)" userId="9b4d4292-40cc-4138-9ac2-d1e6d0577b1f" providerId="ADAL" clId="{88C01A12-0837-46E6-8744-CE71D6A67A06}"/>
    <pc:docChg chg="modSld">
      <pc:chgData name="Postnikoff, Jonathan (he, him / il, lui) (DFO/MPO)" userId="9b4d4292-40cc-4138-9ac2-d1e6d0577b1f" providerId="ADAL" clId="{88C01A12-0837-46E6-8744-CE71D6A67A06}" dt="2026-06-26T18:09:05.688" v="5" actId="164"/>
      <pc:docMkLst>
        <pc:docMk/>
      </pc:docMkLst>
      <pc:sldChg chg="addSp modSp mod">
        <pc:chgData name="Postnikoff, Jonathan (he, him / il, lui) (DFO/MPO)" userId="9b4d4292-40cc-4138-9ac2-d1e6d0577b1f" providerId="ADAL" clId="{88C01A12-0837-46E6-8744-CE71D6A67A06}" dt="2026-06-26T18:09:05.688" v="5" actId="164"/>
        <pc:sldMkLst>
          <pc:docMk/>
          <pc:sldMk cId="3702972048" sldId="271"/>
        </pc:sldMkLst>
        <pc:spChg chg="add mod">
          <ac:chgData name="Postnikoff, Jonathan (he, him / il, lui) (DFO/MPO)" userId="9b4d4292-40cc-4138-9ac2-d1e6d0577b1f" providerId="ADAL" clId="{88C01A12-0837-46E6-8744-CE71D6A67A06}" dt="2026-06-26T18:09:05.688" v="5" actId="164"/>
          <ac:spMkLst>
            <pc:docMk/>
            <pc:sldMk cId="3702972048" sldId="271"/>
            <ac:spMk id="2" creationId="{0BDE9B29-7152-7426-045C-A1D638B86863}"/>
          </ac:spMkLst>
        </pc:spChg>
        <pc:grpChg chg="add mod">
          <ac:chgData name="Postnikoff, Jonathan (he, him / il, lui) (DFO/MPO)" userId="9b4d4292-40cc-4138-9ac2-d1e6d0577b1f" providerId="ADAL" clId="{88C01A12-0837-46E6-8744-CE71D6A67A06}" dt="2026-06-26T18:09:05.688" v="5" actId="164"/>
          <ac:grpSpMkLst>
            <pc:docMk/>
            <pc:sldMk cId="3702972048" sldId="271"/>
            <ac:grpSpMk id="6" creationId="{0C5FF025-A71B-C1A8-6C80-14EAD7BD6D41}"/>
          </ac:grpSpMkLst>
        </pc:grpChg>
        <pc:grpChg chg="mod">
          <ac:chgData name="Postnikoff, Jonathan (he, him / il, lui) (DFO/MPO)" userId="9b4d4292-40cc-4138-9ac2-d1e6d0577b1f" providerId="ADAL" clId="{88C01A12-0837-46E6-8744-CE71D6A67A06}" dt="2026-06-26T18:09:05.688" v="5" actId="164"/>
          <ac:grpSpMkLst>
            <pc:docMk/>
            <pc:sldMk cId="3702972048" sldId="271"/>
            <ac:grpSpMk id="8" creationId="{D7E305EB-0786-2483-4F67-801046CF5010}"/>
          </ac:grpSpMkLst>
        </pc:grpChg>
      </pc:sldChg>
    </pc:docChg>
  </pc:docChgLst>
  <pc:docChgLst>
    <pc:chgData name="Postnikoff, Jonathan (he, him / il, lui) (DFO/MPO)" userId="9b4d4292-40cc-4138-9ac2-d1e6d0577b1f" providerId="ADAL" clId="{CBEEE499-42F2-4DE6-99CE-F50E989B9A04}"/>
    <pc:docChg chg="modSld">
      <pc:chgData name="Postnikoff, Jonathan (he, him / il, lui) (DFO/MPO)" userId="9b4d4292-40cc-4138-9ac2-d1e6d0577b1f" providerId="ADAL" clId="{CBEEE499-42F2-4DE6-99CE-F50E989B9A04}" dt="2026-07-03T14:12:14.429" v="8" actId="20577"/>
      <pc:docMkLst>
        <pc:docMk/>
      </pc:docMkLst>
      <pc:sldChg chg="modSp mod">
        <pc:chgData name="Postnikoff, Jonathan (he, him / il, lui) (DFO/MPO)" userId="9b4d4292-40cc-4138-9ac2-d1e6d0577b1f" providerId="ADAL" clId="{CBEEE499-42F2-4DE6-99CE-F50E989B9A04}" dt="2026-07-03T14:12:14.429" v="8" actId="20577"/>
        <pc:sldMkLst>
          <pc:docMk/>
          <pc:sldMk cId="1106326638" sldId="265"/>
        </pc:sldMkLst>
        <pc:spChg chg="mod">
          <ac:chgData name="Postnikoff, Jonathan (he, him / il, lui) (DFO/MPO)" userId="9b4d4292-40cc-4138-9ac2-d1e6d0577b1f" providerId="ADAL" clId="{CBEEE499-42F2-4DE6-99CE-F50E989B9A04}" dt="2026-07-03T14:12:14.429" v="8" actId="20577"/>
          <ac:spMkLst>
            <pc:docMk/>
            <pc:sldMk cId="1106326638" sldId="265"/>
            <ac:spMk id="2" creationId="{94E6DA99-4C16-4175-8F64-95C1229AAE6C}"/>
          </ac:spMkLst>
        </pc:spChg>
      </pc:sldChg>
    </pc:docChg>
  </pc:docChgLst>
  <pc:docChgLst>
    <pc:chgData name="Postnikoff, Jonathan (he, him / il, lui) (DFO/MPO)" userId="9b4d4292-40cc-4138-9ac2-d1e6d0577b1f" providerId="ADAL" clId="{5D571EF8-B170-4F58-8B1C-209909D5BD24}"/>
    <pc:docChg chg="undo redo custSel modSld">
      <pc:chgData name="Postnikoff, Jonathan (he, him / il, lui) (DFO/MPO)" userId="9b4d4292-40cc-4138-9ac2-d1e6d0577b1f" providerId="ADAL" clId="{5D571EF8-B170-4F58-8B1C-209909D5BD24}" dt="2026-06-22T13:30:16.330" v="1471" actId="20577"/>
      <pc:docMkLst>
        <pc:docMk/>
      </pc:docMkLst>
      <pc:sldChg chg="addSp delSp modSp mod">
        <pc:chgData name="Postnikoff, Jonathan (he, him / il, lui) (DFO/MPO)" userId="9b4d4292-40cc-4138-9ac2-d1e6d0577b1f" providerId="ADAL" clId="{5D571EF8-B170-4F58-8B1C-209909D5BD24}" dt="2026-06-15T18:48:49.861" v="1340" actId="478"/>
        <pc:sldMkLst>
          <pc:docMk/>
          <pc:sldMk cId="595745637" sldId="256"/>
        </pc:sldMkLst>
      </pc:sldChg>
      <pc:sldChg chg="modNotesTx">
        <pc:chgData name="Postnikoff, Jonathan (he, him / il, lui) (DFO/MPO)" userId="9b4d4292-40cc-4138-9ac2-d1e6d0577b1f" providerId="ADAL" clId="{5D571EF8-B170-4F58-8B1C-209909D5BD24}" dt="2026-06-15T15:14:41.066" v="1279" actId="6549"/>
        <pc:sldMkLst>
          <pc:docMk/>
          <pc:sldMk cId="4246192955" sldId="257"/>
        </pc:sldMkLst>
      </pc:sldChg>
      <pc:sldChg chg="modNotesTx">
        <pc:chgData name="Postnikoff, Jonathan (he, him / il, lui) (DFO/MPO)" userId="9b4d4292-40cc-4138-9ac2-d1e6d0577b1f" providerId="ADAL" clId="{5D571EF8-B170-4F58-8B1C-209909D5BD24}" dt="2026-06-15T15:20:04.841" v="1285" actId="20577"/>
        <pc:sldMkLst>
          <pc:docMk/>
          <pc:sldMk cId="1266686051" sldId="260"/>
        </pc:sldMkLst>
      </pc:sldChg>
      <pc:sldChg chg="modSp mod">
        <pc:chgData name="Postnikoff, Jonathan (he, him / il, lui) (DFO/MPO)" userId="9b4d4292-40cc-4138-9ac2-d1e6d0577b1f" providerId="ADAL" clId="{5D571EF8-B170-4F58-8B1C-209909D5BD24}" dt="2026-06-22T13:30:16.330" v="1471" actId="20577"/>
        <pc:sldMkLst>
          <pc:docMk/>
          <pc:sldMk cId="1106326638" sldId="265"/>
        </pc:sldMkLst>
        <pc:spChg chg="mod">
          <ac:chgData name="Postnikoff, Jonathan (he, him / il, lui) (DFO/MPO)" userId="9b4d4292-40cc-4138-9ac2-d1e6d0577b1f" providerId="ADAL" clId="{5D571EF8-B170-4F58-8B1C-209909D5BD24}" dt="2026-06-22T13:30:16.330" v="1471" actId="20577"/>
          <ac:spMkLst>
            <pc:docMk/>
            <pc:sldMk cId="1106326638" sldId="265"/>
            <ac:spMk id="3" creationId="{2F9023C4-C3E7-D4C3-D5F0-7C5BB9FB417D}"/>
          </ac:spMkLst>
        </pc:spChg>
      </pc:sldChg>
      <pc:sldChg chg="addSp modSp mod modNotesTx">
        <pc:chgData name="Postnikoff, Jonathan (he, him / il, lui) (DFO/MPO)" userId="9b4d4292-40cc-4138-9ac2-d1e6d0577b1f" providerId="ADAL" clId="{5D571EF8-B170-4F58-8B1C-209909D5BD24}" dt="2026-06-22T13:06:11.009" v="1373" actId="15"/>
        <pc:sldMkLst>
          <pc:docMk/>
          <pc:sldMk cId="3702972048" sldId="271"/>
        </pc:sldMkLst>
        <pc:spChg chg="add mod">
          <ac:chgData name="Postnikoff, Jonathan (he, him / il, lui) (DFO/MPO)" userId="9b4d4292-40cc-4138-9ac2-d1e6d0577b1f" providerId="ADAL" clId="{5D571EF8-B170-4F58-8B1C-209909D5BD24}" dt="2026-06-10T19:30:26.539" v="582" actId="207"/>
          <ac:spMkLst>
            <pc:docMk/>
            <pc:sldMk cId="3702972048" sldId="271"/>
            <ac:spMk id="5" creationId="{D70C0F9C-E2CC-8784-D907-0A5C6901368D}"/>
          </ac:spMkLst>
        </pc:spChg>
        <pc:grpChg chg="add mod">
          <ac:chgData name="Postnikoff, Jonathan (he, him / il, lui) (DFO/MPO)" userId="9b4d4292-40cc-4138-9ac2-d1e6d0577b1f" providerId="ADAL" clId="{5D571EF8-B170-4F58-8B1C-209909D5BD24}" dt="2026-06-10T19:26:05.634" v="580" actId="164"/>
          <ac:grpSpMkLst>
            <pc:docMk/>
            <pc:sldMk cId="3702972048" sldId="271"/>
            <ac:grpSpMk id="8" creationId="{D7E305EB-0786-2483-4F67-801046CF5010}"/>
          </ac:grpSpMkLst>
        </pc:grpChg>
        <pc:picChg chg="add mod">
          <ac:chgData name="Postnikoff, Jonathan (he, him / il, lui) (DFO/MPO)" userId="9b4d4292-40cc-4138-9ac2-d1e6d0577b1f" providerId="ADAL" clId="{5D571EF8-B170-4F58-8B1C-209909D5BD24}" dt="2026-06-10T19:26:05.634" v="580" actId="164"/>
          <ac:picMkLst>
            <pc:docMk/>
            <pc:sldMk cId="3702972048" sldId="271"/>
            <ac:picMk id="3" creationId="{53998A89-D959-0AFE-EA4F-3E4F7F79BF0B}"/>
          </ac:picMkLst>
        </pc:picChg>
        <pc:picChg chg="mod">
          <ac:chgData name="Postnikoff, Jonathan (he, him / il, lui) (DFO/MPO)" userId="9b4d4292-40cc-4138-9ac2-d1e6d0577b1f" providerId="ADAL" clId="{5D571EF8-B170-4F58-8B1C-209909D5BD24}" dt="2026-06-10T19:26:05.634" v="580" actId="164"/>
          <ac:picMkLst>
            <pc:docMk/>
            <pc:sldMk cId="3702972048" sldId="271"/>
            <ac:picMk id="7" creationId="{549A173E-8A5B-2AA4-9C13-D08EB74F7AE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0EF4-8AD7-452C-BFAE-4F1BE1B49CDC}" type="datetimeFigureOut">
              <a:rPr lang="en-CA" smtClean="0"/>
              <a:t>2026-07-03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7EB4E-AB17-44A2-BB91-726446C4D1D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2871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26204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7952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7260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99333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5079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2027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96963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0255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8801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6459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07EB4E-AB17-44A2-BB91-726446C4D1D5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2762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9E86E-D786-CA04-D369-B1F64869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B6911F-E93E-BAF3-E3A0-EC143CEF09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831FFB-F237-3833-2A85-0AFFCD07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FA4-CD09-4D70-AB1F-3C9FFDFDDD17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3F46C-309D-6EC3-E7FA-13119B6B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1F2E0-EF69-6BFD-6326-0BF30BD0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51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7CFD-B11D-D8B0-2592-361CF06D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6AABE3-0E65-6AB0-2488-1D0A046A3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5E80C-DD03-1A33-8400-61D0B8B0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7983C-A447-49A2-96A4-FEA464492F25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EFA3B-F7EA-E065-9DEC-967B7CC83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F972-AE8D-5ADC-97A1-F82E37522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0800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E5CFB7-3B49-BCBE-2513-AABD81A07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8583D8-4B1C-4654-FDF1-D60687C13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7EADC-2B6E-465B-AB56-139CC566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455BD-6607-426F-B612-70FC928E653B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DA58F-8693-8BEF-C066-A53D57E7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30AF2-519B-4AF5-5269-22429B574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279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8976E-B96A-C261-7895-19F6D3D44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DCD5C-ED09-D50D-A392-DC9A00783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93285-2427-EB47-E3E6-ACC27AA40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474E0-6EA0-4A96-94FD-EBB8892F7FCF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36AE5-F2EA-A544-2E29-DC787FF2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831AB-9300-536E-C646-EE3EAAC59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0A2E6-A60C-2F1C-497D-B6DCE1E6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98877-40CF-1565-E51A-436A2EBA3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2048D-2E65-85A3-5704-9F9FF88A4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D1978-1216-488E-8B09-7D95E104D4C6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096D47-A52B-2416-BD46-64A67F6F2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09127-17BD-79F3-DA70-EC7590770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35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E0EB5-6D80-E137-F966-BFE581047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B3CE3-E641-0568-7445-45CBFA47BA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4A284-2F3D-5407-27FE-E76450582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DB1E2-053E-A9E5-D238-6BFB11594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6E2A2-D66F-4E3C-8E44-CAD29DE7739B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27721-F322-DE89-3048-2A6F85D4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74AD9-45E3-42E8-0AA8-25A86B51E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30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260E-3255-37EE-B4D4-91B3E6DD5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5355C4-8AAE-320F-7D4F-80143CFED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D4CC0-92FE-519E-2854-0531A0B88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F3176-08B1-5739-67E2-DAA4D6ED1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A02D64-0D28-09B5-84C9-65A1148A6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44F554-F6FB-0629-288E-DDB5675CF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5A57E-17CE-4315-B294-8E31F0495FB4}" type="datetime1">
              <a:rPr lang="en-CA" smtClean="0"/>
              <a:t>2026-07-03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682AC8-7C9F-1597-E989-AB176A1EE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F0C9D6-44A1-6AA8-FB88-9EBD7CF7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1294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91B35-5899-F73C-C5BF-DCC2CE9C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0C59CE-B410-CDF5-159F-C539A46C7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28870-D025-4E61-9437-098806D0A19E}" type="datetime1">
              <a:rPr lang="en-CA" smtClean="0"/>
              <a:t>2026-07-03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798E5-A6FA-B66F-061A-BD1D6E00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77EB6-61BA-F20B-EA76-1493A6513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82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57FB42-3766-B0C7-7D54-D0E64356B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C6283-A379-41E8-B6DB-1D51DAAF7561}" type="datetime1">
              <a:rPr lang="en-CA" smtClean="0"/>
              <a:t>2026-07-03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FD4CB0-5065-EAC9-AB55-12A28B8C9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8496A-67F1-C04E-C928-334B5BAD0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139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9C25B-914F-1A8E-3E25-04F876587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74673-9EDA-63F6-3946-67161A223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B4D53-496F-F410-BB2F-B3CDEEE1A3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D72677-BE92-6EFE-451C-F66D6926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DF66-F657-42C0-98FA-7D8483A96D6F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C8F49F-22F3-A252-BC59-E67112B3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4C7A6-B4C8-21B3-67AA-B4910C5DB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71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5AA53-23B1-391B-0329-D9175C118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C797D8-FFBE-52B0-4FD5-17472A4C34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FCD109-E030-4C91-6C80-C4C2CCE4D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F84AB1-2428-A326-2E01-2E8A3C0C5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13D13-6835-42B0-B2A2-DE163F81982D}" type="datetime1">
              <a:rPr lang="en-CA" smtClean="0"/>
              <a:t>2026-07-03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FCFC9-D64C-FD7A-0550-EEAF5DBC6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E7697-2BA0-7EDB-A06D-2166336D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263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B94588-34D1-71AF-4A49-1A2E8FC7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67F60-94BD-389B-825F-A88CA4E0B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1A65D9-C774-BF3A-EA4A-87F55F9CE2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44798-0D08-4BF3-8B32-457EC9DB3D5F}" type="datetime1">
              <a:rPr lang="en-CA" smtClean="0"/>
              <a:t>2026-07-03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6AD3B-5206-9F2A-E3AA-AC2F277F71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0B8E5-7464-CAD4-A27F-22AFFAF8DF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5D0EF7-A190-47A1-8F2C-3994F08A5FB2}" type="slidenum">
              <a:rPr lang="en-CA" smtClean="0"/>
              <a:t>‹#›</a:t>
            </a:fld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FF3DF5-926B-4E34-4AFA-269C2E01750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463213" y="63500"/>
            <a:ext cx="17002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Unclassified - Non-Classifié</a:t>
            </a:r>
          </a:p>
        </p:txBody>
      </p:sp>
    </p:spTree>
    <p:extLst>
      <p:ext uri="{BB962C8B-B14F-4D97-AF65-F5344CB8AC3E}">
        <p14:creationId xmlns:p14="http://schemas.microsoft.com/office/powerpoint/2010/main" val="376974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8C9D1-3746-7B1B-3FB2-F2377DDA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093" y="897330"/>
            <a:ext cx="11367247" cy="2387600"/>
          </a:xfrm>
        </p:spPr>
        <p:txBody>
          <a:bodyPr>
            <a:normAutofit fontScale="90000"/>
          </a:bodyPr>
          <a:lstStyle/>
          <a:p>
            <a:r>
              <a:rPr lang="en-CA"/>
              <a:t>Strengthening the Inshore Regulations </a:t>
            </a:r>
            <a:br>
              <a:rPr lang="en-CA"/>
            </a:br>
            <a:br>
              <a:rPr lang="en-CA"/>
            </a:br>
            <a:r>
              <a:rPr lang="en-CA" sz="3600"/>
              <a:t>Using money to control a licence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95745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BFEDB-E425-FDC1-7FF1-3F45B15BE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DD4F6-12D2-9F1A-FD7B-DD4E4F98A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1412"/>
            <a:ext cx="10515600" cy="30751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300" i="1"/>
              <a:t>Are there any other options that you think DFO should consider?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04995-5196-4DDB-E277-1081553D4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7442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9AEAA-7576-30B2-73BC-2B08F0CF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CA"/>
              <a:t>Thank You!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22E940-160E-D263-FB2D-EF7EC1ECA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94770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BCC9-4766-A010-47FA-4CADC9B8D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CA" b="1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7BF5A-8530-C630-DBC4-0EE804608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335742"/>
            <a:ext cx="11058525" cy="5020608"/>
          </a:xfrm>
          <a:solidFill>
            <a:srgbClr val="EBFFFF">
              <a:alpha val="40000"/>
            </a:srgb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>
                <a:latin typeface="Aptos"/>
                <a:ea typeface="Calibri"/>
                <a:cs typeface="Calibri"/>
              </a:rPr>
              <a:t>Starting and running an inshore fishing enterprise can be expensive. </a:t>
            </a:r>
          </a:p>
          <a:p>
            <a:pPr>
              <a:spcBef>
                <a:spcPts val="1800"/>
              </a:spcBef>
            </a:pPr>
            <a:r>
              <a:rPr lang="en-US" sz="2400">
                <a:latin typeface="Aptos"/>
                <a:ea typeface="Calibri"/>
                <a:cs typeface="Calibri"/>
              </a:rPr>
              <a:t>Many harvesters rely on loans from third parties to fund their enterprise and often use the licence as collateral and security. </a:t>
            </a:r>
          </a:p>
          <a:p>
            <a:pPr>
              <a:spcBef>
                <a:spcPts val="1800"/>
              </a:spcBef>
            </a:pPr>
            <a:r>
              <a:rPr lang="en-US" sz="2400">
                <a:latin typeface="Aptos"/>
                <a:ea typeface="Calibri"/>
                <a:cs typeface="Calibri"/>
              </a:rPr>
              <a:t>Loans become the main way for third parties to try to control the licence holder depending on the terms and conditions of the loan. </a:t>
            </a:r>
          </a:p>
          <a:p>
            <a:pPr>
              <a:spcBef>
                <a:spcPts val="1800"/>
              </a:spcBef>
            </a:pPr>
            <a:r>
              <a:rPr lang="en-US" sz="2400">
                <a:latin typeface="Aptos"/>
                <a:ea typeface="Calibri"/>
                <a:cs typeface="Calibri"/>
              </a:rPr>
              <a:t>Control can also be indirect. </a:t>
            </a:r>
          </a:p>
          <a:p>
            <a:pPr>
              <a:spcBef>
                <a:spcPts val="1800"/>
              </a:spcBef>
            </a:pPr>
            <a:r>
              <a:rPr lang="en-US" sz="2400">
                <a:latin typeface="Aptos"/>
                <a:ea typeface="Calibri"/>
                <a:cs typeface="Calibri"/>
              </a:rPr>
              <a:t>For new entrants, there is a heightened risk of  “easy” loans being used to control a licence. </a:t>
            </a:r>
          </a:p>
          <a:p>
            <a:pPr>
              <a:spcBef>
                <a:spcPts val="1800"/>
              </a:spcBef>
            </a:pPr>
            <a:r>
              <a:rPr lang="en-US" sz="2400" b="1">
                <a:latin typeface="Aptos"/>
                <a:ea typeface="Calibri"/>
                <a:cs typeface="Calibri"/>
              </a:rPr>
              <a:t>DFO’s objective: </a:t>
            </a:r>
            <a:r>
              <a:rPr lang="en-US" sz="2400">
                <a:latin typeface="Aptos"/>
                <a:ea typeface="Calibri"/>
                <a:cs typeface="Calibri"/>
              </a:rPr>
              <a:t>maintain access to capital while upholding licence holder independence. </a:t>
            </a:r>
            <a:endParaRPr lang="en-US">
              <a:latin typeface="Aptos"/>
              <a:ea typeface="Calibri"/>
              <a:cs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45B4E5-7D77-56DF-900B-B38DA565F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6192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5698A6-857D-9F2B-97A1-41B760320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3</a:t>
            </a:fld>
            <a:endParaRPr lang="en-CA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C84119-A236-4933-4458-8F2D417A9C19}"/>
              </a:ext>
            </a:extLst>
          </p:cNvPr>
          <p:cNvGrpSpPr/>
          <p:nvPr/>
        </p:nvGrpSpPr>
        <p:grpSpPr>
          <a:xfrm>
            <a:off x="1189088" y="178926"/>
            <a:ext cx="9813823" cy="6542549"/>
            <a:chOff x="1189088" y="315451"/>
            <a:chExt cx="9813823" cy="654254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86C3AD4-5B8A-631E-9EC3-0EB7FCB34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89088" y="315451"/>
              <a:ext cx="9813823" cy="6542549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24088D1-08C1-51C2-E44C-E5E354D9FEBB}"/>
                </a:ext>
              </a:extLst>
            </p:cNvPr>
            <p:cNvSpPr/>
            <p:nvPr/>
          </p:nvSpPr>
          <p:spPr>
            <a:xfrm rot="638569">
              <a:off x="5904838" y="5148782"/>
              <a:ext cx="2178610" cy="602796"/>
            </a:xfrm>
            <a:prstGeom prst="rect">
              <a:avLst/>
            </a:prstGeom>
            <a:solidFill>
              <a:srgbClr val="FFF2D8"/>
            </a:solidFill>
            <a:ln>
              <a:solidFill>
                <a:srgbClr val="FFF2D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DAA4FC1-2091-74F1-7D3B-C3D87A576FEF}"/>
                </a:ext>
              </a:extLst>
            </p:cNvPr>
            <p:cNvSpPr/>
            <p:nvPr/>
          </p:nvSpPr>
          <p:spPr>
            <a:xfrm>
              <a:off x="5867912" y="5024284"/>
              <a:ext cx="110101" cy="176981"/>
            </a:xfrm>
            <a:prstGeom prst="rect">
              <a:avLst/>
            </a:prstGeom>
            <a:solidFill>
              <a:srgbClr val="FFF2D8"/>
            </a:solidFill>
            <a:ln>
              <a:solidFill>
                <a:srgbClr val="FFF2D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93663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2FE38-FB09-6AB4-4545-EF8203495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FD7D2-5B98-9BBA-8D73-BB5346BA3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4</a:t>
            </a:fld>
            <a:endParaRPr lang="en-C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2A6331-F33C-E3A7-643A-8C685F9BF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40" y="136525"/>
            <a:ext cx="11082320" cy="652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86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218730-DB4D-6C12-F936-9D2CDBAF9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5</a:t>
            </a:fld>
            <a:endParaRPr lang="en-CA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5FF025-A71B-C1A8-6C80-14EAD7BD6D41}"/>
              </a:ext>
            </a:extLst>
          </p:cNvPr>
          <p:cNvGrpSpPr/>
          <p:nvPr/>
        </p:nvGrpSpPr>
        <p:grpSpPr>
          <a:xfrm>
            <a:off x="1428466" y="315534"/>
            <a:ext cx="9335068" cy="6223378"/>
            <a:chOff x="1428466" y="315534"/>
            <a:chExt cx="9335068" cy="622337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7E305EB-0786-2483-4F67-801046CF5010}"/>
                </a:ext>
              </a:extLst>
            </p:cNvPr>
            <p:cNvGrpSpPr/>
            <p:nvPr/>
          </p:nvGrpSpPr>
          <p:grpSpPr>
            <a:xfrm>
              <a:off x="1428466" y="315534"/>
              <a:ext cx="9335068" cy="6223378"/>
              <a:chOff x="1428466" y="315534"/>
              <a:chExt cx="9335068" cy="6223378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549A173E-8A5B-2AA4-9C13-D08EB74F7A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28466" y="315534"/>
                <a:ext cx="9335068" cy="6223378"/>
              </a:xfrm>
              <a:prstGeom prst="rect">
                <a:avLst/>
              </a:prstGeom>
            </p:spPr>
          </p:pic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53998A89-D959-0AFE-EA4F-3E4F7F79BF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85602" y="4988276"/>
                <a:ext cx="2829998" cy="1188355"/>
              </a:xfrm>
              <a:prstGeom prst="rect">
                <a:avLst/>
              </a:prstGeom>
            </p:spPr>
          </p:pic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70C0F9C-E2CC-8784-D907-0A5C6901368D}"/>
                  </a:ext>
                </a:extLst>
              </p:cNvPr>
              <p:cNvSpPr txBox="1"/>
              <p:nvPr/>
            </p:nvSpPr>
            <p:spPr>
              <a:xfrm>
                <a:off x="7847649" y="5112634"/>
                <a:ext cx="2528946" cy="892552"/>
              </a:xfrm>
              <a:prstGeom prst="rect">
                <a:avLst/>
              </a:prstGeom>
              <a:solidFill>
                <a:srgbClr val="FEEABD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2600" b="1">
                    <a:solidFill>
                      <a:srgbClr val="043644"/>
                    </a:solidFill>
                    <a:latin typeface="Aptos ExtraBold" panose="020B0004020202020204" pitchFamily="34" charset="0"/>
                  </a:rPr>
                  <a:t>REDUCED COMPETITION </a:t>
                </a:r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BDE9B29-7152-7426-045C-A1D638B86863}"/>
                </a:ext>
              </a:extLst>
            </p:cNvPr>
            <p:cNvSpPr txBox="1"/>
            <p:nvPr/>
          </p:nvSpPr>
          <p:spPr>
            <a:xfrm>
              <a:off x="2767584" y="371847"/>
              <a:ext cx="6559296" cy="1015663"/>
            </a:xfrm>
            <a:prstGeom prst="rect">
              <a:avLst/>
            </a:prstGeom>
            <a:solidFill>
              <a:srgbClr val="EFEAE4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CA" sz="6000" b="1" dirty="0">
                  <a:solidFill>
                    <a:srgbClr val="082E45"/>
                  </a:solidFill>
                </a:rPr>
                <a:t>EXCLUSIVITY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2972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73F1D-16D4-DC41-E9A8-4D83B4560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FCBC5-33C7-A2C8-2171-2B1EDF79B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6</a:t>
            </a:fld>
            <a:endParaRPr lang="en-C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D1BB1C-2089-FB65-DC62-D665BA714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596" y="136525"/>
            <a:ext cx="9648808" cy="655108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2872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3351E-A712-9729-F366-34089E02C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1412"/>
            <a:ext cx="10515600" cy="30751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300" i="1"/>
              <a:t>Are there any other ways you have experienced loans being used to control a licence holder?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38FEB-A35D-DFA4-E819-6F8C0D0E3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9638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6DA99-4C16-4175-8F64-95C1229AA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Areas for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023C4-C3E7-D4C3-D5F0-7C5BB9FB4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/>
              <a:t>Work towards increasing </a:t>
            </a:r>
            <a:r>
              <a:rPr lang="en-US" b="1" dirty="0"/>
              <a:t>access to recognized lenders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Work with fisher associations to explore options to negotiate financial services.</a:t>
            </a:r>
          </a:p>
          <a:p>
            <a:pPr lvl="1"/>
            <a:r>
              <a:rPr lang="en-US" dirty="0"/>
              <a:t>Let </a:t>
            </a:r>
            <a:r>
              <a:rPr lang="en-US" b="1" dirty="0"/>
              <a:t>associations set requirements </a:t>
            </a:r>
            <a:r>
              <a:rPr lang="en-US" dirty="0"/>
              <a:t>for third party lenders;</a:t>
            </a:r>
          </a:p>
          <a:p>
            <a:pPr lvl="1"/>
            <a:r>
              <a:rPr lang="en-US" dirty="0"/>
              <a:t>Or having harvester-led funding mechanisms.</a:t>
            </a:r>
          </a:p>
          <a:p>
            <a:pPr lvl="0"/>
            <a:r>
              <a:rPr lang="fr-FR" dirty="0"/>
              <a:t>Place </a:t>
            </a:r>
            <a:r>
              <a:rPr lang="fr-FR" b="1" dirty="0" err="1"/>
              <a:t>stronger</a:t>
            </a:r>
            <a:r>
              <a:rPr lang="fr-FR" b="1" dirty="0"/>
              <a:t> </a:t>
            </a:r>
            <a:r>
              <a:rPr lang="fr-FR" b="1" dirty="0" err="1"/>
              <a:t>limits</a:t>
            </a:r>
            <a:r>
              <a:rPr lang="fr-FR" b="1" dirty="0"/>
              <a:t> </a:t>
            </a:r>
            <a:r>
              <a:rPr lang="fr-FR" dirty="0"/>
              <a:t>on non-</a:t>
            </a:r>
            <a:r>
              <a:rPr lang="fr-FR" dirty="0" err="1"/>
              <a:t>recognized</a:t>
            </a:r>
            <a:r>
              <a:rPr lang="fr-FR" dirty="0"/>
              <a:t> </a:t>
            </a:r>
            <a:r>
              <a:rPr lang="fr-FR" dirty="0" err="1"/>
              <a:t>lenders</a:t>
            </a:r>
            <a:r>
              <a:rPr lang="fr-FR" dirty="0"/>
              <a:t>. </a:t>
            </a:r>
          </a:p>
          <a:p>
            <a:pPr lvl="1"/>
            <a:r>
              <a:rPr lang="fr-FR" dirty="0"/>
              <a:t>Limit or ban certain agreement </a:t>
            </a:r>
            <a:r>
              <a:rPr lang="fr-FR" dirty="0" err="1"/>
              <a:t>terms</a:t>
            </a:r>
            <a:r>
              <a:rPr lang="fr-FR" dirty="0"/>
              <a:t> and conditions;</a:t>
            </a:r>
          </a:p>
          <a:p>
            <a:pPr lvl="1"/>
            <a:r>
              <a:rPr lang="fr-FR" dirty="0"/>
              <a:t>Set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rules</a:t>
            </a:r>
            <a:r>
              <a:rPr lang="fr-FR" dirty="0"/>
              <a:t> for </a:t>
            </a:r>
            <a:r>
              <a:rPr lang="fr-FR" dirty="0" err="1"/>
              <a:t>lender</a:t>
            </a:r>
            <a:r>
              <a:rPr lang="fr-FR" dirty="0"/>
              <a:t>-types (processors; </a:t>
            </a:r>
            <a:r>
              <a:rPr lang="fr-FR" dirty="0" err="1"/>
              <a:t>family</a:t>
            </a:r>
            <a:r>
              <a:rPr lang="fr-FR" dirty="0"/>
              <a:t> </a:t>
            </a:r>
            <a:r>
              <a:rPr lang="fr-FR" dirty="0" err="1"/>
              <a:t>members</a:t>
            </a:r>
            <a:r>
              <a:rPr lang="fr-FR" dirty="0"/>
              <a:t>; </a:t>
            </a:r>
            <a:r>
              <a:rPr lang="fr-FR" dirty="0" err="1"/>
              <a:t>other</a:t>
            </a:r>
            <a:r>
              <a:rPr lang="fr-FR" dirty="0"/>
              <a:t> </a:t>
            </a:r>
            <a:r>
              <a:rPr lang="fr-FR" dirty="0" err="1"/>
              <a:t>harvesters</a:t>
            </a:r>
            <a:r>
              <a:rPr lang="fr-FR" dirty="0"/>
              <a:t>); </a:t>
            </a:r>
          </a:p>
          <a:p>
            <a:pPr lvl="1"/>
            <a:r>
              <a:rPr lang="en-CA" dirty="0"/>
              <a:t>Require guarantors or co-signers to disclose their commercial interests, or prohibit supply-side agreements when acting as a guarantor or co-signer. 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D4F93-C330-B151-29FF-C1877A42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6326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9A112-AB93-DCFF-2D55-665E940ED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E146E-9EED-F1AE-E5DA-73DE1C2EB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6387"/>
            <a:ext cx="10515600" cy="2410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300" i="1"/>
              <a:t>What are your thoughts about these areas?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E1E42-E9B3-595F-16A7-BEA67B84B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D0EF7-A190-47A1-8F2C-3994F08A5FB2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3969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767AC5B3E9FB4BB63E28A743386D74" ma:contentTypeVersion="12" ma:contentTypeDescription="Create a new document." ma:contentTypeScope="" ma:versionID="58910b51c256c895072d7b47cf854c0a">
  <xsd:schema xmlns:xsd="http://www.w3.org/2001/XMLSchema" xmlns:xs="http://www.w3.org/2001/XMLSchema" xmlns:p="http://schemas.microsoft.com/office/2006/metadata/properties" xmlns:ns2="5f479694-4c39-4518-a700-fc576ce46539" targetNamespace="http://schemas.microsoft.com/office/2006/metadata/properties" ma:root="true" ma:fieldsID="a969f4420a6ca06e2b3c895c7e0a1e2c" ns2:_="">
    <xsd:import namespace="5f479694-4c39-4518-a700-fc576ce465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79694-4c39-4518-a700-fc576ce465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cca27c4-1c34-4d50-97f2-be840b0de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479694-4c39-4518-a700-fc576ce4653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FC95F4D-2D43-4145-B6CB-6DEE6816A2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479694-4c39-4518-a700-fc576ce465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859EC63-2ED1-4E1C-B4D9-B0076E4866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4D08F3C-8A21-48A6-BEAE-FCD93279BF7C}">
  <ds:schemaRefs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5f479694-4c39-4518-a700-fc576ce46539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265</Words>
  <Application>Microsoft Office PowerPoint</Application>
  <PresentationFormat>Widescreen</PresentationFormat>
  <Paragraphs>44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Aptos ExtraBold</vt:lpstr>
      <vt:lpstr>Arial</vt:lpstr>
      <vt:lpstr>Calibri</vt:lpstr>
      <vt:lpstr>Office Theme</vt:lpstr>
      <vt:lpstr>Strengthening the Inshore Regulations   Using money to control a licence</vt:lpstr>
      <vt:lpstr>Context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Areas for discussion</vt:lpstr>
      <vt:lpstr>PowerPoint Presentation</vt:lpstr>
      <vt:lpstr>PowerPoint Presentation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Postnikoff, Jonathan (he, him / il, lui) (DFO/MPO)</dc:creator>
  <cp:lastModifiedBy>Postnikoff, Jonathan (he, him / il, lui) (DFO/MPO)</cp:lastModifiedBy>
  <cp:revision>1</cp:revision>
  <dcterms:created xsi:type="dcterms:W3CDTF">2025-12-17T14:32:56Z</dcterms:created>
  <dcterms:modified xsi:type="dcterms:W3CDTF">2026-07-03T14:12:16Z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e6cdb53-fd15-486d-84de-c510e3a62203_Enabled">
    <vt:lpwstr>true</vt:lpwstr>
  </property>
  <property fmtid="{D5CDD505-2E9C-101B-9397-08002B2CF9AE}" pid="3" name="MSIP_Label_4e6cdb53-fd15-486d-84de-c510e3a62203_SetDate">
    <vt:lpwstr>2025-12-17T16:32:33Z</vt:lpwstr>
  </property>
  <property fmtid="{D5CDD505-2E9C-101B-9397-08002B2CF9AE}" pid="4" name="MSIP_Label_4e6cdb53-fd15-486d-84de-c510e3a62203_Method">
    <vt:lpwstr>Standard</vt:lpwstr>
  </property>
  <property fmtid="{D5CDD505-2E9C-101B-9397-08002B2CF9AE}" pid="5" name="MSIP_Label_4e6cdb53-fd15-486d-84de-c510e3a62203_Name">
    <vt:lpwstr>UNCLASSIFIED - NON-CLASSIFIÉ</vt:lpwstr>
  </property>
  <property fmtid="{D5CDD505-2E9C-101B-9397-08002B2CF9AE}" pid="6" name="MSIP_Label_4e6cdb53-fd15-486d-84de-c510e3a62203_SiteId">
    <vt:lpwstr>1594fdae-a1d9-4405-915d-011467234338</vt:lpwstr>
  </property>
  <property fmtid="{D5CDD505-2E9C-101B-9397-08002B2CF9AE}" pid="7" name="MSIP_Label_4e6cdb53-fd15-486d-84de-c510e3a62203_ActionId">
    <vt:lpwstr>122f0e9b-7851-4ab1-9fa0-398ef6f63a22</vt:lpwstr>
  </property>
  <property fmtid="{D5CDD505-2E9C-101B-9397-08002B2CF9AE}" pid="8" name="MSIP_Label_4e6cdb53-fd15-486d-84de-c510e3a62203_ContentBits">
    <vt:lpwstr>1</vt:lpwstr>
  </property>
  <property fmtid="{D5CDD505-2E9C-101B-9397-08002B2CF9AE}" pid="9" name="MSIP_Label_4e6cdb53-fd15-486d-84de-c510e3a62203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Unclassified - Non-Classifié</vt:lpwstr>
  </property>
  <property fmtid="{D5CDD505-2E9C-101B-9397-08002B2CF9AE}" pid="12" name="ContentTypeId">
    <vt:lpwstr>0x010100ED767AC5B3E9FB4BB63E28A743386D74</vt:lpwstr>
  </property>
  <property fmtid="{D5CDD505-2E9C-101B-9397-08002B2CF9AE}" pid="13" name="MediaServiceImageTags">
    <vt:lpwstr/>
  </property>
</Properties>
</file>