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8"/>
  </p:notesMasterIdLst>
  <p:sldIdLst>
    <p:sldId id="256" r:id="rId5"/>
    <p:sldId id="257" r:id="rId6"/>
    <p:sldId id="258" r:id="rId7"/>
    <p:sldId id="259" r:id="rId8"/>
    <p:sldId id="263" r:id="rId9"/>
    <p:sldId id="264" r:id="rId10"/>
    <p:sldId id="267" r:id="rId11"/>
    <p:sldId id="271" r:id="rId12"/>
    <p:sldId id="273" r:id="rId13"/>
    <p:sldId id="261" r:id="rId14"/>
    <p:sldId id="262" r:id="rId15"/>
    <p:sldId id="270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C63105-87DD-1B1F-3AF5-4D762A30EC11}" name="Duval, Rachelle (she, her / elle, la) (DFO/MPO)" initials="RD" userId="S::Rachelle.Duval@dfo-mpo.gc.ca::dfedf371-4587-43c9-88af-b413fa2af2ae" providerId="AD"/>
  <p188:author id="{DFC3392A-9EB2-98A6-BE5A-EAE9B6CE0780}" name="Duval, Rachelle (she, her / elle, la) (DFO/MPO)" initials="D(" userId="S::rachelle.duval@dfo-mpo.gc.ca::dfedf371-4587-43c9-88af-b413fa2af2ae" providerId="AD"/>
  <p188:author id="{C85F892A-35E0-CFE6-B4FD-72EB65F2348B}" name="Postnikoff, Jonathan (he, him / il, lui) (DFO/MPO)" initials="JP" userId="S::Jonathan.Postnikoff@dfo-mpo.gc.ca::9b4d4292-40cc-4138-9ac2-d1e6d0577b1f" providerId="AD"/>
  <p188:author id="{01892E2D-FBAE-45F2-9999-188DDB2D1636}" name="Postnikoff, Jonathan (he, him / il, lui) (DFO/MPO)" initials="P(" userId="S::jonathan.postnikoff@dfo-mpo.gc.ca::9b4d4292-40cc-4138-9ac2-d1e6d0577b1f" providerId="AD"/>
  <p188:author id="{D8741F6B-4AAF-63FE-8648-3BBACFC7427B}" name="Madore, Denis (DFO/MPO)" initials="MD" userId="S::denis.madore@dfo-mpo.gc.ca::016a991e-cd32-4cea-b234-e96e4aef0497" providerId="AD"/>
  <p188:author id="{3F196EA4-5024-F1BB-EF2C-C127B20E140D}" name="Madore, Denis (DFO/MPO)" initials="DM" userId="S::Denis.Madore@dfo-mpo.gc.ca::016a991e-cd32-4cea-b234-e96e4aef0497" providerId="AD"/>
  <p188:author id="{CCC010D7-2E5D-C59B-F101-5FFA6E516BAA}" name="Demarsico, Darcy (DFO/MPO)" initials="DD" userId="S::Darcy.Demarsico@dfo-mpo.gc.ca::bf5e1a70-0a8c-4c25-99a0-39e06e2f59b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0F3A63"/>
    <a:srgbClr val="E8E8E8"/>
    <a:srgbClr val="E0EBF1"/>
    <a:srgbClr val="CCD2D8"/>
    <a:srgbClr val="EB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6" autoAdjust="0"/>
    <p:restoredTop sz="65254" autoAdjust="0"/>
  </p:normalViewPr>
  <p:slideViewPr>
    <p:cSldViewPr snapToGrid="0">
      <p:cViewPr varScale="1">
        <p:scale>
          <a:sx n="59" d="100"/>
          <a:sy n="59" d="100"/>
        </p:scale>
        <p:origin x="62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stnikoff, Jonathan (he, him / il, lui) (DFO/MPO)" userId="9b4d4292-40cc-4138-9ac2-d1e6d0577b1f" providerId="ADAL" clId="{FFC392C1-58FF-438E-A5B6-F3614D3271BC}"/>
    <pc:docChg chg="modSld">
      <pc:chgData name="Postnikoff, Jonathan (he, him / il, lui) (DFO/MPO)" userId="9b4d4292-40cc-4138-9ac2-d1e6d0577b1f" providerId="ADAL" clId="{FFC392C1-58FF-438E-A5B6-F3614D3271BC}" dt="2026-06-29T12:47:00.448" v="12" actId="6549"/>
      <pc:docMkLst>
        <pc:docMk/>
      </pc:docMkLst>
      <pc:sldChg chg="modNotesTx">
        <pc:chgData name="Postnikoff, Jonathan (he, him / il, lui) (DFO/MPO)" userId="9b4d4292-40cc-4138-9ac2-d1e6d0577b1f" providerId="ADAL" clId="{FFC392C1-58FF-438E-A5B6-F3614D3271BC}" dt="2026-06-29T12:45:45.961" v="1" actId="6549"/>
        <pc:sldMkLst>
          <pc:docMk/>
          <pc:sldMk cId="595745637" sldId="256"/>
        </pc:sldMkLst>
      </pc:sldChg>
      <pc:sldChg chg="modNotesTx">
        <pc:chgData name="Postnikoff, Jonathan (he, him / il, lui) (DFO/MPO)" userId="9b4d4292-40cc-4138-9ac2-d1e6d0577b1f" providerId="ADAL" clId="{FFC392C1-58FF-438E-A5B6-F3614D3271BC}" dt="2026-06-29T12:45:43.710" v="0" actId="6549"/>
        <pc:sldMkLst>
          <pc:docMk/>
          <pc:sldMk cId="4246192955" sldId="257"/>
        </pc:sldMkLst>
      </pc:sldChg>
      <pc:sldChg chg="modNotesTx">
        <pc:chgData name="Postnikoff, Jonathan (he, him / il, lui) (DFO/MPO)" userId="9b4d4292-40cc-4138-9ac2-d1e6d0577b1f" providerId="ADAL" clId="{FFC392C1-58FF-438E-A5B6-F3614D3271BC}" dt="2026-06-29T12:46:34.699" v="2" actId="6549"/>
        <pc:sldMkLst>
          <pc:docMk/>
          <pc:sldMk cId="3403186935" sldId="258"/>
        </pc:sldMkLst>
      </pc:sldChg>
      <pc:sldChg chg="modNotesTx">
        <pc:chgData name="Postnikoff, Jonathan (he, him / il, lui) (DFO/MPO)" userId="9b4d4292-40cc-4138-9ac2-d1e6d0577b1f" providerId="ADAL" clId="{FFC392C1-58FF-438E-A5B6-F3614D3271BC}" dt="2026-06-29T12:46:37.475" v="3" actId="6549"/>
        <pc:sldMkLst>
          <pc:docMk/>
          <pc:sldMk cId="1616173615" sldId="259"/>
        </pc:sldMkLst>
      </pc:sldChg>
      <pc:sldChg chg="modNotesTx">
        <pc:chgData name="Postnikoff, Jonathan (he, him / il, lui) (DFO/MPO)" userId="9b4d4292-40cc-4138-9ac2-d1e6d0577b1f" providerId="ADAL" clId="{FFC392C1-58FF-438E-A5B6-F3614D3271BC}" dt="2026-06-29T12:46:52.458" v="9" actId="6549"/>
        <pc:sldMkLst>
          <pc:docMk/>
          <pc:sldMk cId="2975167661" sldId="261"/>
        </pc:sldMkLst>
      </pc:sldChg>
      <pc:sldChg chg="modNotesTx">
        <pc:chgData name="Postnikoff, Jonathan (he, him / il, lui) (DFO/MPO)" userId="9b4d4292-40cc-4138-9ac2-d1e6d0577b1f" providerId="ADAL" clId="{FFC392C1-58FF-438E-A5B6-F3614D3271BC}" dt="2026-06-29T12:46:55.091" v="10" actId="6549"/>
        <pc:sldMkLst>
          <pc:docMk/>
          <pc:sldMk cId="2035425200" sldId="262"/>
        </pc:sldMkLst>
      </pc:sldChg>
      <pc:sldChg chg="modNotesTx">
        <pc:chgData name="Postnikoff, Jonathan (he, him / il, lui) (DFO/MPO)" userId="9b4d4292-40cc-4138-9ac2-d1e6d0577b1f" providerId="ADAL" clId="{FFC392C1-58FF-438E-A5B6-F3614D3271BC}" dt="2026-06-29T12:46:39.447" v="4" actId="6549"/>
        <pc:sldMkLst>
          <pc:docMk/>
          <pc:sldMk cId="542883448" sldId="263"/>
        </pc:sldMkLst>
      </pc:sldChg>
      <pc:sldChg chg="modNotesTx">
        <pc:chgData name="Postnikoff, Jonathan (he, him / il, lui) (DFO/MPO)" userId="9b4d4292-40cc-4138-9ac2-d1e6d0577b1f" providerId="ADAL" clId="{FFC392C1-58FF-438E-A5B6-F3614D3271BC}" dt="2026-06-29T12:46:42.293" v="5" actId="6549"/>
        <pc:sldMkLst>
          <pc:docMk/>
          <pc:sldMk cId="3456004412" sldId="264"/>
        </pc:sldMkLst>
      </pc:sldChg>
      <pc:sldChg chg="modNotesTx">
        <pc:chgData name="Postnikoff, Jonathan (he, him / il, lui) (DFO/MPO)" userId="9b4d4292-40cc-4138-9ac2-d1e6d0577b1f" providerId="ADAL" clId="{FFC392C1-58FF-438E-A5B6-F3614D3271BC}" dt="2026-06-29T12:46:44.934" v="6" actId="6549"/>
        <pc:sldMkLst>
          <pc:docMk/>
          <pc:sldMk cId="668761969" sldId="267"/>
        </pc:sldMkLst>
      </pc:sldChg>
      <pc:sldChg chg="modNotesTx">
        <pc:chgData name="Postnikoff, Jonathan (he, him / il, lui) (DFO/MPO)" userId="9b4d4292-40cc-4138-9ac2-d1e6d0577b1f" providerId="ADAL" clId="{FFC392C1-58FF-438E-A5B6-F3614D3271BC}" dt="2026-06-29T12:47:00.448" v="12" actId="6549"/>
        <pc:sldMkLst>
          <pc:docMk/>
          <pc:sldMk cId="1094770856" sldId="269"/>
        </pc:sldMkLst>
      </pc:sldChg>
      <pc:sldChg chg="modNotesTx">
        <pc:chgData name="Postnikoff, Jonathan (he, him / il, lui) (DFO/MPO)" userId="9b4d4292-40cc-4138-9ac2-d1e6d0577b1f" providerId="ADAL" clId="{FFC392C1-58FF-438E-A5B6-F3614D3271BC}" dt="2026-06-29T12:46:58.723" v="11" actId="6549"/>
        <pc:sldMkLst>
          <pc:docMk/>
          <pc:sldMk cId="1700566161" sldId="270"/>
        </pc:sldMkLst>
      </pc:sldChg>
      <pc:sldChg chg="modNotesTx">
        <pc:chgData name="Postnikoff, Jonathan (he, him / il, lui) (DFO/MPO)" userId="9b4d4292-40cc-4138-9ac2-d1e6d0577b1f" providerId="ADAL" clId="{FFC392C1-58FF-438E-A5B6-F3614D3271BC}" dt="2026-06-29T12:46:46.952" v="7" actId="6549"/>
        <pc:sldMkLst>
          <pc:docMk/>
          <pc:sldMk cId="1832238729" sldId="271"/>
        </pc:sldMkLst>
      </pc:sldChg>
      <pc:sldChg chg="modNotesTx">
        <pc:chgData name="Postnikoff, Jonathan (he, him / il, lui) (DFO/MPO)" userId="9b4d4292-40cc-4138-9ac2-d1e6d0577b1f" providerId="ADAL" clId="{FFC392C1-58FF-438E-A5B6-F3614D3271BC}" dt="2026-06-29T12:46:50.384" v="8" actId="6549"/>
        <pc:sldMkLst>
          <pc:docMk/>
          <pc:sldMk cId="3360152235" sldId="273"/>
        </pc:sldMkLst>
      </pc:sldChg>
    </pc:docChg>
  </pc:docChgLst>
  <pc:docChgLst>
    <pc:chgData name="Postnikoff, Jonathan (he, him / il, lui) (DFO/MPO)" userId="9b4d4292-40cc-4138-9ac2-d1e6d0577b1f" providerId="ADAL" clId="{CBEEE499-42F2-4DE6-99CE-F50E989B9A04}"/>
    <pc:docChg chg="custSel modSld">
      <pc:chgData name="Postnikoff, Jonathan (he, him / il, lui) (DFO/MPO)" userId="9b4d4292-40cc-4138-9ac2-d1e6d0577b1f" providerId="ADAL" clId="{CBEEE499-42F2-4DE6-99CE-F50E989B9A04}" dt="2026-07-27T15:21:41.698" v="3" actId="1076"/>
      <pc:docMkLst>
        <pc:docMk/>
      </pc:docMkLst>
      <pc:sldChg chg="addSp delSp modSp mod">
        <pc:chgData name="Postnikoff, Jonathan (he, him / il, lui) (DFO/MPO)" userId="9b4d4292-40cc-4138-9ac2-d1e6d0577b1f" providerId="ADAL" clId="{CBEEE499-42F2-4DE6-99CE-F50E989B9A04}" dt="2026-07-27T15:21:41.698" v="3" actId="1076"/>
        <pc:sldMkLst>
          <pc:docMk/>
          <pc:sldMk cId="2975167661" sldId="261"/>
        </pc:sldMkLst>
        <pc:picChg chg="del">
          <ac:chgData name="Postnikoff, Jonathan (he, him / il, lui) (DFO/MPO)" userId="9b4d4292-40cc-4138-9ac2-d1e6d0577b1f" providerId="ADAL" clId="{CBEEE499-42F2-4DE6-99CE-F50E989B9A04}" dt="2026-07-27T15:21:30.132" v="0" actId="478"/>
          <ac:picMkLst>
            <pc:docMk/>
            <pc:sldMk cId="2975167661" sldId="261"/>
            <ac:picMk id="5" creationId="{A8D5BE16-8270-C201-C383-26A9A63ACEB8}"/>
          </ac:picMkLst>
        </pc:picChg>
        <pc:picChg chg="add mod">
          <ac:chgData name="Postnikoff, Jonathan (he, him / il, lui) (DFO/MPO)" userId="9b4d4292-40cc-4138-9ac2-d1e6d0577b1f" providerId="ADAL" clId="{CBEEE499-42F2-4DE6-99CE-F50E989B9A04}" dt="2026-07-27T15:21:41.698" v="3" actId="1076"/>
          <ac:picMkLst>
            <pc:docMk/>
            <pc:sldMk cId="2975167661" sldId="261"/>
            <ac:picMk id="7" creationId="{7E1D774A-BAA0-FD4D-F2CD-B743730FB51A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8603A8-05D9-44AC-93D3-0FA700EEBAD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B9F9C1-9173-488C-A6F7-6ACC133B3A28}">
      <dgm:prSet/>
      <dgm:spPr/>
      <dgm:t>
        <a:bodyPr/>
        <a:lstStyle/>
        <a:p>
          <a:r>
            <a:rPr lang="en-US" dirty="0"/>
            <a:t>They clarify who can </a:t>
          </a:r>
          <a:r>
            <a:rPr lang="en-US" b="1" dirty="0"/>
            <a:t>hold</a:t>
          </a:r>
          <a:r>
            <a:rPr lang="en-US" dirty="0"/>
            <a:t> a licence, who </a:t>
          </a:r>
          <a:r>
            <a:rPr lang="en-US" b="1" dirty="0"/>
            <a:t>must do the fishing</a:t>
          </a:r>
          <a:r>
            <a:rPr lang="en-US" dirty="0"/>
            <a:t>, and </a:t>
          </a:r>
          <a:r>
            <a:rPr lang="en-US" b="1" dirty="0"/>
            <a:t>who controls </a:t>
          </a:r>
          <a:r>
            <a:rPr lang="en-US" dirty="0"/>
            <a:t>fishing decisions.</a:t>
          </a:r>
        </a:p>
      </dgm:t>
    </dgm:pt>
    <dgm:pt modelId="{566D55ED-BE89-4429-AC64-5F14922A558B}" type="parTrans" cxnId="{F70A0C72-5AD8-4077-9182-6750263E9627}">
      <dgm:prSet/>
      <dgm:spPr/>
      <dgm:t>
        <a:bodyPr/>
        <a:lstStyle/>
        <a:p>
          <a:endParaRPr lang="en-US"/>
        </a:p>
      </dgm:t>
    </dgm:pt>
    <dgm:pt modelId="{3BCF2729-4F98-4C8B-A574-922D7AF06CD9}" type="sibTrans" cxnId="{F70A0C72-5AD8-4077-9182-6750263E9627}">
      <dgm:prSet/>
      <dgm:spPr/>
      <dgm:t>
        <a:bodyPr/>
        <a:lstStyle/>
        <a:p>
          <a:endParaRPr lang="en-US"/>
        </a:p>
      </dgm:t>
    </dgm:pt>
    <dgm:pt modelId="{2ABAAF65-33A9-488C-BB13-2A635D0CB9A4}">
      <dgm:prSet/>
      <dgm:spPr/>
      <dgm:t>
        <a:bodyPr/>
        <a:lstStyle/>
        <a:p>
          <a:r>
            <a:rPr lang="en-US" dirty="0"/>
            <a:t>They were made to ensure licence holders </a:t>
          </a:r>
          <a:r>
            <a:rPr lang="en-US" b="1" dirty="0"/>
            <a:t>own</a:t>
          </a:r>
          <a:r>
            <a:rPr lang="en-US" dirty="0"/>
            <a:t>, </a:t>
          </a:r>
          <a:r>
            <a:rPr lang="en-US" b="1" dirty="0"/>
            <a:t>operate</a:t>
          </a:r>
          <a:r>
            <a:rPr lang="en-US" dirty="0"/>
            <a:t>, and </a:t>
          </a:r>
          <a:r>
            <a:rPr lang="en-US" b="1" dirty="0"/>
            <a:t>control</a:t>
          </a:r>
          <a:r>
            <a:rPr lang="en-US" dirty="0"/>
            <a:t> their enterprises.</a:t>
          </a:r>
        </a:p>
      </dgm:t>
    </dgm:pt>
    <dgm:pt modelId="{E7435F05-AC43-4C48-9AD8-A16A1E7FA408}" type="parTrans" cxnId="{0D26A464-4A14-4D41-B17E-798670BBA507}">
      <dgm:prSet/>
      <dgm:spPr/>
      <dgm:t>
        <a:bodyPr/>
        <a:lstStyle/>
        <a:p>
          <a:endParaRPr lang="en-US"/>
        </a:p>
      </dgm:t>
    </dgm:pt>
    <dgm:pt modelId="{7C376847-88DB-4E5B-8489-42D3C8446853}" type="sibTrans" cxnId="{0D26A464-4A14-4D41-B17E-798670BBA507}">
      <dgm:prSet/>
      <dgm:spPr/>
      <dgm:t>
        <a:bodyPr/>
        <a:lstStyle/>
        <a:p>
          <a:endParaRPr lang="en-US"/>
        </a:p>
      </dgm:t>
    </dgm:pt>
    <dgm:pt modelId="{2F7D38B2-FE65-4CEA-BF8B-93EE4C08C228}">
      <dgm:prSet/>
      <dgm:spPr/>
      <dgm:t>
        <a:bodyPr/>
        <a:lstStyle/>
        <a:p>
          <a:r>
            <a:rPr lang="en-US" dirty="0"/>
            <a:t>They prevent unauthorized control by others, support </a:t>
          </a:r>
          <a:r>
            <a:rPr lang="en-US" b="1" dirty="0"/>
            <a:t>independent owner operators</a:t>
          </a:r>
          <a:r>
            <a:rPr lang="en-US" dirty="0"/>
            <a:t>, and </a:t>
          </a:r>
          <a:r>
            <a:rPr lang="en-US" b="1" dirty="0"/>
            <a:t>keep benefits in local communities.</a:t>
          </a:r>
          <a:endParaRPr lang="en-US" dirty="0"/>
        </a:p>
      </dgm:t>
    </dgm:pt>
    <dgm:pt modelId="{EE29985E-EE53-4019-84CE-110A385B8D28}" type="parTrans" cxnId="{4BA98EA3-35C5-4330-8CD5-6AF93BCF2772}">
      <dgm:prSet/>
      <dgm:spPr/>
      <dgm:t>
        <a:bodyPr/>
        <a:lstStyle/>
        <a:p>
          <a:endParaRPr lang="en-US"/>
        </a:p>
      </dgm:t>
    </dgm:pt>
    <dgm:pt modelId="{9B65175E-E2BC-478E-B587-7B76DD39911F}" type="sibTrans" cxnId="{4BA98EA3-35C5-4330-8CD5-6AF93BCF2772}">
      <dgm:prSet/>
      <dgm:spPr/>
      <dgm:t>
        <a:bodyPr/>
        <a:lstStyle/>
        <a:p>
          <a:endParaRPr lang="en-US"/>
        </a:p>
      </dgm:t>
    </dgm:pt>
    <dgm:pt modelId="{1A2AEB5A-3A5D-44DE-84DB-81EB1D8C035C}" type="pres">
      <dgm:prSet presAssocID="{9C8603A8-05D9-44AC-93D3-0FA700EEBADD}" presName="vert0" presStyleCnt="0">
        <dgm:presLayoutVars>
          <dgm:dir/>
          <dgm:animOne val="branch"/>
          <dgm:animLvl val="lvl"/>
        </dgm:presLayoutVars>
      </dgm:prSet>
      <dgm:spPr/>
    </dgm:pt>
    <dgm:pt modelId="{20F1555F-90E1-4832-81D8-D193BDA09BFD}" type="pres">
      <dgm:prSet presAssocID="{F0B9F9C1-9173-488C-A6F7-6ACC133B3A28}" presName="thickLine" presStyleLbl="alignNode1" presStyleIdx="0" presStyleCnt="3"/>
      <dgm:spPr/>
    </dgm:pt>
    <dgm:pt modelId="{8B0407E1-354D-4A66-9F2B-66C0F7FCE10C}" type="pres">
      <dgm:prSet presAssocID="{F0B9F9C1-9173-488C-A6F7-6ACC133B3A28}" presName="horz1" presStyleCnt="0"/>
      <dgm:spPr/>
    </dgm:pt>
    <dgm:pt modelId="{0B8BADDE-B64A-4297-8811-A49925CBE644}" type="pres">
      <dgm:prSet presAssocID="{F0B9F9C1-9173-488C-A6F7-6ACC133B3A28}" presName="tx1" presStyleLbl="revTx" presStyleIdx="0" presStyleCnt="3" custLinFactNeighborX="3096" custLinFactNeighborY="10505"/>
      <dgm:spPr/>
    </dgm:pt>
    <dgm:pt modelId="{A1D9A7CE-E5D2-4CD1-AB68-8970ABFE82AE}" type="pres">
      <dgm:prSet presAssocID="{F0B9F9C1-9173-488C-A6F7-6ACC133B3A28}" presName="vert1" presStyleCnt="0"/>
      <dgm:spPr/>
    </dgm:pt>
    <dgm:pt modelId="{B5ABD9CF-FA1E-4F36-B63E-ACA2F29E9158}" type="pres">
      <dgm:prSet presAssocID="{2ABAAF65-33A9-488C-BB13-2A635D0CB9A4}" presName="thickLine" presStyleLbl="alignNode1" presStyleIdx="1" presStyleCnt="3"/>
      <dgm:spPr/>
    </dgm:pt>
    <dgm:pt modelId="{708C1B5E-10B9-441F-ADCD-8959B2DAE0A7}" type="pres">
      <dgm:prSet presAssocID="{2ABAAF65-33A9-488C-BB13-2A635D0CB9A4}" presName="horz1" presStyleCnt="0"/>
      <dgm:spPr/>
    </dgm:pt>
    <dgm:pt modelId="{C9E6DB22-CC6C-47D1-8DCE-684C8598E361}" type="pres">
      <dgm:prSet presAssocID="{2ABAAF65-33A9-488C-BB13-2A635D0CB9A4}" presName="tx1" presStyleLbl="revTx" presStyleIdx="1" presStyleCnt="3" custLinFactNeighborX="3096" custLinFactNeighborY="10505"/>
      <dgm:spPr/>
    </dgm:pt>
    <dgm:pt modelId="{C84E298A-8DF0-4C30-A59B-88CDC842F0AD}" type="pres">
      <dgm:prSet presAssocID="{2ABAAF65-33A9-488C-BB13-2A635D0CB9A4}" presName="vert1" presStyleCnt="0"/>
      <dgm:spPr/>
    </dgm:pt>
    <dgm:pt modelId="{B0DBCA94-900B-45BD-8825-248CD065491E}" type="pres">
      <dgm:prSet presAssocID="{2F7D38B2-FE65-4CEA-BF8B-93EE4C08C228}" presName="thickLine" presStyleLbl="alignNode1" presStyleIdx="2" presStyleCnt="3"/>
      <dgm:spPr/>
    </dgm:pt>
    <dgm:pt modelId="{151815D3-F453-4205-A93A-1EA81106FFE7}" type="pres">
      <dgm:prSet presAssocID="{2F7D38B2-FE65-4CEA-BF8B-93EE4C08C228}" presName="horz1" presStyleCnt="0"/>
      <dgm:spPr/>
    </dgm:pt>
    <dgm:pt modelId="{9FFAD403-ED2A-4E29-A480-2D7AC5AE751B}" type="pres">
      <dgm:prSet presAssocID="{2F7D38B2-FE65-4CEA-BF8B-93EE4C08C228}" presName="tx1" presStyleLbl="revTx" presStyleIdx="2" presStyleCnt="3"/>
      <dgm:spPr/>
    </dgm:pt>
    <dgm:pt modelId="{D2B1F85D-F57F-4AFE-80D9-34165D83EBF0}" type="pres">
      <dgm:prSet presAssocID="{2F7D38B2-FE65-4CEA-BF8B-93EE4C08C228}" presName="vert1" presStyleCnt="0"/>
      <dgm:spPr/>
    </dgm:pt>
  </dgm:ptLst>
  <dgm:cxnLst>
    <dgm:cxn modelId="{36131836-BBF5-45BA-A0ED-F8747DE7DE2D}" type="presOf" srcId="{2ABAAF65-33A9-488C-BB13-2A635D0CB9A4}" destId="{C9E6DB22-CC6C-47D1-8DCE-684C8598E361}" srcOrd="0" destOrd="0" presId="urn:microsoft.com/office/officeart/2008/layout/LinedList"/>
    <dgm:cxn modelId="{0D26A464-4A14-4D41-B17E-798670BBA507}" srcId="{9C8603A8-05D9-44AC-93D3-0FA700EEBADD}" destId="{2ABAAF65-33A9-488C-BB13-2A635D0CB9A4}" srcOrd="1" destOrd="0" parTransId="{E7435F05-AC43-4C48-9AD8-A16A1E7FA408}" sibTransId="{7C376847-88DB-4E5B-8489-42D3C8446853}"/>
    <dgm:cxn modelId="{F70A0C72-5AD8-4077-9182-6750263E9627}" srcId="{9C8603A8-05D9-44AC-93D3-0FA700EEBADD}" destId="{F0B9F9C1-9173-488C-A6F7-6ACC133B3A28}" srcOrd="0" destOrd="0" parTransId="{566D55ED-BE89-4429-AC64-5F14922A558B}" sibTransId="{3BCF2729-4F98-4C8B-A574-922D7AF06CD9}"/>
    <dgm:cxn modelId="{4BA98EA3-35C5-4330-8CD5-6AF93BCF2772}" srcId="{9C8603A8-05D9-44AC-93D3-0FA700EEBADD}" destId="{2F7D38B2-FE65-4CEA-BF8B-93EE4C08C228}" srcOrd="2" destOrd="0" parTransId="{EE29985E-EE53-4019-84CE-110A385B8D28}" sibTransId="{9B65175E-E2BC-478E-B587-7B76DD39911F}"/>
    <dgm:cxn modelId="{D5785CC0-7D2F-4594-BDDF-ACA9782DF915}" type="presOf" srcId="{F0B9F9C1-9173-488C-A6F7-6ACC133B3A28}" destId="{0B8BADDE-B64A-4297-8811-A49925CBE644}" srcOrd="0" destOrd="0" presId="urn:microsoft.com/office/officeart/2008/layout/LinedList"/>
    <dgm:cxn modelId="{FB1615D1-8453-463F-8775-64DA169B857B}" type="presOf" srcId="{9C8603A8-05D9-44AC-93D3-0FA700EEBADD}" destId="{1A2AEB5A-3A5D-44DE-84DB-81EB1D8C035C}" srcOrd="0" destOrd="0" presId="urn:microsoft.com/office/officeart/2008/layout/LinedList"/>
    <dgm:cxn modelId="{8E472BE7-5B7B-429F-B9AE-2AE7D343D489}" type="presOf" srcId="{2F7D38B2-FE65-4CEA-BF8B-93EE4C08C228}" destId="{9FFAD403-ED2A-4E29-A480-2D7AC5AE751B}" srcOrd="0" destOrd="0" presId="urn:microsoft.com/office/officeart/2008/layout/LinedList"/>
    <dgm:cxn modelId="{49944110-3E53-4A71-8420-19964DD15250}" type="presParOf" srcId="{1A2AEB5A-3A5D-44DE-84DB-81EB1D8C035C}" destId="{20F1555F-90E1-4832-81D8-D193BDA09BFD}" srcOrd="0" destOrd="0" presId="urn:microsoft.com/office/officeart/2008/layout/LinedList"/>
    <dgm:cxn modelId="{9F757E43-AB1E-44F8-8C43-CE5BE8D7F5E4}" type="presParOf" srcId="{1A2AEB5A-3A5D-44DE-84DB-81EB1D8C035C}" destId="{8B0407E1-354D-4A66-9F2B-66C0F7FCE10C}" srcOrd="1" destOrd="0" presId="urn:microsoft.com/office/officeart/2008/layout/LinedList"/>
    <dgm:cxn modelId="{162D683D-ACCD-4469-A156-3FAFBBA331C3}" type="presParOf" srcId="{8B0407E1-354D-4A66-9F2B-66C0F7FCE10C}" destId="{0B8BADDE-B64A-4297-8811-A49925CBE644}" srcOrd="0" destOrd="0" presId="urn:microsoft.com/office/officeart/2008/layout/LinedList"/>
    <dgm:cxn modelId="{0C8928DD-337D-40E4-9533-F210A1FB8778}" type="presParOf" srcId="{8B0407E1-354D-4A66-9F2B-66C0F7FCE10C}" destId="{A1D9A7CE-E5D2-4CD1-AB68-8970ABFE82AE}" srcOrd="1" destOrd="0" presId="urn:microsoft.com/office/officeart/2008/layout/LinedList"/>
    <dgm:cxn modelId="{A7C2F619-B44C-47F6-ABE5-3DE92D275B5C}" type="presParOf" srcId="{1A2AEB5A-3A5D-44DE-84DB-81EB1D8C035C}" destId="{B5ABD9CF-FA1E-4F36-B63E-ACA2F29E9158}" srcOrd="2" destOrd="0" presId="urn:microsoft.com/office/officeart/2008/layout/LinedList"/>
    <dgm:cxn modelId="{984D93D6-1473-44B3-9B06-3C9F1310FAA4}" type="presParOf" srcId="{1A2AEB5A-3A5D-44DE-84DB-81EB1D8C035C}" destId="{708C1B5E-10B9-441F-ADCD-8959B2DAE0A7}" srcOrd="3" destOrd="0" presId="urn:microsoft.com/office/officeart/2008/layout/LinedList"/>
    <dgm:cxn modelId="{62F7F578-B8C1-4EE3-AA4F-770B85AB76B5}" type="presParOf" srcId="{708C1B5E-10B9-441F-ADCD-8959B2DAE0A7}" destId="{C9E6DB22-CC6C-47D1-8DCE-684C8598E361}" srcOrd="0" destOrd="0" presId="urn:microsoft.com/office/officeart/2008/layout/LinedList"/>
    <dgm:cxn modelId="{3F36D9BE-43B8-4CAA-97D8-9395770E2067}" type="presParOf" srcId="{708C1B5E-10B9-441F-ADCD-8959B2DAE0A7}" destId="{C84E298A-8DF0-4C30-A59B-88CDC842F0AD}" srcOrd="1" destOrd="0" presId="urn:microsoft.com/office/officeart/2008/layout/LinedList"/>
    <dgm:cxn modelId="{2A0A8FC7-2723-4239-83FF-0D159A2D1A5E}" type="presParOf" srcId="{1A2AEB5A-3A5D-44DE-84DB-81EB1D8C035C}" destId="{B0DBCA94-900B-45BD-8825-248CD065491E}" srcOrd="4" destOrd="0" presId="urn:microsoft.com/office/officeart/2008/layout/LinedList"/>
    <dgm:cxn modelId="{0213FC3D-593E-462B-AB35-DB0BBDB1D6DF}" type="presParOf" srcId="{1A2AEB5A-3A5D-44DE-84DB-81EB1D8C035C}" destId="{151815D3-F453-4205-A93A-1EA81106FFE7}" srcOrd="5" destOrd="0" presId="urn:microsoft.com/office/officeart/2008/layout/LinedList"/>
    <dgm:cxn modelId="{EBCF1832-7AC3-4B02-82BA-833BC4E08D58}" type="presParOf" srcId="{151815D3-F453-4205-A93A-1EA81106FFE7}" destId="{9FFAD403-ED2A-4E29-A480-2D7AC5AE751B}" srcOrd="0" destOrd="0" presId="urn:microsoft.com/office/officeart/2008/layout/LinedList"/>
    <dgm:cxn modelId="{9D817310-F576-4397-AF8A-A154F3E58035}" type="presParOf" srcId="{151815D3-F453-4205-A93A-1EA81106FFE7}" destId="{D2B1F85D-F57F-4AFE-80D9-34165D83EBF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30262C-611D-4351-AFDE-388077D958C3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12C74C-896A-4E5F-B950-07EBA1B766F5}">
      <dgm:prSet/>
      <dgm:spPr/>
      <dgm:t>
        <a:bodyPr/>
        <a:lstStyle/>
        <a:p>
          <a:pPr>
            <a:spcAft>
              <a:spcPts val="0"/>
            </a:spcAft>
          </a:pPr>
          <a:r>
            <a:rPr lang="en-CA" dirty="0">
              <a:solidFill>
                <a:schemeClr val="tx1"/>
              </a:solidFill>
            </a:rPr>
            <a:t>We are interested in hearing your views.</a:t>
          </a:r>
        </a:p>
      </dgm:t>
    </dgm:pt>
    <dgm:pt modelId="{9694877A-E330-4118-AF7B-3EA81DB6C69A}" type="parTrans" cxnId="{2294FEE2-1195-48A4-84DB-89C3F4E21ADB}">
      <dgm:prSet/>
      <dgm:spPr/>
      <dgm:t>
        <a:bodyPr/>
        <a:lstStyle/>
        <a:p>
          <a:endParaRPr lang="en-US"/>
        </a:p>
      </dgm:t>
    </dgm:pt>
    <dgm:pt modelId="{1B1E44D5-DF5A-42B2-B0A0-CFF883D4B108}" type="sibTrans" cxnId="{2294FEE2-1195-48A4-84DB-89C3F4E21ADB}">
      <dgm:prSet/>
      <dgm:spPr/>
      <dgm:t>
        <a:bodyPr/>
        <a:lstStyle/>
        <a:p>
          <a:endParaRPr lang="en-US"/>
        </a:p>
      </dgm:t>
    </dgm:pt>
    <dgm:pt modelId="{80395991-687A-40DE-BD59-D13B1BDC5695}">
      <dgm:prSet/>
      <dgm:spPr/>
      <dgm:t>
        <a:bodyPr/>
        <a:lstStyle/>
        <a:p>
          <a:r>
            <a:rPr lang="en-CA" dirty="0"/>
            <a:t>We want to understand how the issues under each of the four key topics impact your day-to-day business. </a:t>
          </a:r>
          <a:endParaRPr lang="en-US" dirty="0"/>
        </a:p>
      </dgm:t>
    </dgm:pt>
    <dgm:pt modelId="{84781B27-A552-4A85-8922-6FC35C52E1A1}" type="parTrans" cxnId="{2F24BB45-2D45-4603-BCCB-AABAF405B189}">
      <dgm:prSet/>
      <dgm:spPr/>
      <dgm:t>
        <a:bodyPr/>
        <a:lstStyle/>
        <a:p>
          <a:endParaRPr lang="en-US"/>
        </a:p>
      </dgm:t>
    </dgm:pt>
    <dgm:pt modelId="{DE718176-CCF3-4EBC-96BA-929A7BA6622D}" type="sibTrans" cxnId="{2F24BB45-2D45-4603-BCCB-AABAF405B189}">
      <dgm:prSet/>
      <dgm:spPr/>
      <dgm:t>
        <a:bodyPr/>
        <a:lstStyle/>
        <a:p>
          <a:endParaRPr lang="en-US"/>
        </a:p>
      </dgm:t>
    </dgm:pt>
    <dgm:pt modelId="{980A16A3-91DE-4E22-966B-0EEEA5447287}">
      <dgm:prSet/>
      <dgm:spPr/>
      <dgm:t>
        <a:bodyPr/>
        <a:lstStyle/>
        <a:p>
          <a:r>
            <a:rPr lang="en-US" dirty="0"/>
            <a:t>The more views you can provide us with, the better positioned DFO will be in developing options that reflect industry perspectives</a:t>
          </a:r>
          <a:r>
            <a:rPr lang="en-CA" dirty="0"/>
            <a:t>. </a:t>
          </a:r>
          <a:endParaRPr lang="en-US" dirty="0"/>
        </a:p>
      </dgm:t>
    </dgm:pt>
    <dgm:pt modelId="{9E5B81DB-30A5-439B-AA0F-DA989F21F364}" type="parTrans" cxnId="{C49E24DF-7BD5-4DF7-BBEA-EB973B9B708A}">
      <dgm:prSet/>
      <dgm:spPr/>
      <dgm:t>
        <a:bodyPr/>
        <a:lstStyle/>
        <a:p>
          <a:endParaRPr lang="en-US"/>
        </a:p>
      </dgm:t>
    </dgm:pt>
    <dgm:pt modelId="{92E79FAA-7F9E-4FAF-842D-4B5AC37FAD2C}" type="sibTrans" cxnId="{C49E24DF-7BD5-4DF7-BBEA-EB973B9B708A}">
      <dgm:prSet/>
      <dgm:spPr/>
      <dgm:t>
        <a:bodyPr/>
        <a:lstStyle/>
        <a:p>
          <a:endParaRPr lang="en-US"/>
        </a:p>
      </dgm:t>
    </dgm:pt>
    <dgm:pt modelId="{65B16430-4F1C-4164-BC71-908FF52EDB91}" type="pres">
      <dgm:prSet presAssocID="{FA30262C-611D-4351-AFDE-388077D958C3}" presName="vert0" presStyleCnt="0">
        <dgm:presLayoutVars>
          <dgm:dir/>
          <dgm:animOne val="branch"/>
          <dgm:animLvl val="lvl"/>
        </dgm:presLayoutVars>
      </dgm:prSet>
      <dgm:spPr/>
    </dgm:pt>
    <dgm:pt modelId="{A69BC0B8-2744-489F-93BC-57691A9ECFA3}" type="pres">
      <dgm:prSet presAssocID="{8612C74C-896A-4E5F-B950-07EBA1B766F5}" presName="thickLine" presStyleLbl="alignNode1" presStyleIdx="0" presStyleCnt="3"/>
      <dgm:spPr/>
    </dgm:pt>
    <dgm:pt modelId="{4B254754-5B7D-4780-84A4-7C502FF9B90F}" type="pres">
      <dgm:prSet presAssocID="{8612C74C-896A-4E5F-B950-07EBA1B766F5}" presName="horz1" presStyleCnt="0"/>
      <dgm:spPr/>
    </dgm:pt>
    <dgm:pt modelId="{5377E82B-0ACE-40A5-B33C-D86123A57D8D}" type="pres">
      <dgm:prSet presAssocID="{8612C74C-896A-4E5F-B950-07EBA1B766F5}" presName="tx1" presStyleLbl="revTx" presStyleIdx="0" presStyleCnt="3"/>
      <dgm:spPr/>
    </dgm:pt>
    <dgm:pt modelId="{F68A4557-3454-428C-8291-0A5C645BC489}" type="pres">
      <dgm:prSet presAssocID="{8612C74C-896A-4E5F-B950-07EBA1B766F5}" presName="vert1" presStyleCnt="0"/>
      <dgm:spPr/>
    </dgm:pt>
    <dgm:pt modelId="{35EC51D5-05C2-48B6-9893-685DB4877225}" type="pres">
      <dgm:prSet presAssocID="{80395991-687A-40DE-BD59-D13B1BDC5695}" presName="thickLine" presStyleLbl="alignNode1" presStyleIdx="1" presStyleCnt="3"/>
      <dgm:spPr/>
    </dgm:pt>
    <dgm:pt modelId="{5D70B981-B5D7-4C10-B4A4-3C34EF55257E}" type="pres">
      <dgm:prSet presAssocID="{80395991-687A-40DE-BD59-D13B1BDC5695}" presName="horz1" presStyleCnt="0"/>
      <dgm:spPr/>
    </dgm:pt>
    <dgm:pt modelId="{D5C0B960-EE12-40ED-A196-8189A92E60F5}" type="pres">
      <dgm:prSet presAssocID="{80395991-687A-40DE-BD59-D13B1BDC5695}" presName="tx1" presStyleLbl="revTx" presStyleIdx="1" presStyleCnt="3"/>
      <dgm:spPr/>
    </dgm:pt>
    <dgm:pt modelId="{3577ED4D-FECF-485F-918C-9B4416031360}" type="pres">
      <dgm:prSet presAssocID="{80395991-687A-40DE-BD59-D13B1BDC5695}" presName="vert1" presStyleCnt="0"/>
      <dgm:spPr/>
    </dgm:pt>
    <dgm:pt modelId="{9DEE9594-7FE0-4AAD-8D8A-550A87C96DAF}" type="pres">
      <dgm:prSet presAssocID="{980A16A3-91DE-4E22-966B-0EEEA5447287}" presName="thickLine" presStyleLbl="alignNode1" presStyleIdx="2" presStyleCnt="3" custLinFactNeighborY="-22947"/>
      <dgm:spPr/>
    </dgm:pt>
    <dgm:pt modelId="{BC7D8395-C21A-430B-A88E-CAD44F55F915}" type="pres">
      <dgm:prSet presAssocID="{980A16A3-91DE-4E22-966B-0EEEA5447287}" presName="horz1" presStyleCnt="0"/>
      <dgm:spPr/>
    </dgm:pt>
    <dgm:pt modelId="{80A01F2C-1503-4ECC-AB13-711590840352}" type="pres">
      <dgm:prSet presAssocID="{980A16A3-91DE-4E22-966B-0EEEA5447287}" presName="tx1" presStyleLbl="revTx" presStyleIdx="2" presStyleCnt="3" custLinFactNeighborY="-22809"/>
      <dgm:spPr/>
    </dgm:pt>
    <dgm:pt modelId="{9AB1CFA1-E5D3-4FA2-B44F-ABBCF4396304}" type="pres">
      <dgm:prSet presAssocID="{980A16A3-91DE-4E22-966B-0EEEA5447287}" presName="vert1" presStyleCnt="0"/>
      <dgm:spPr/>
    </dgm:pt>
  </dgm:ptLst>
  <dgm:cxnLst>
    <dgm:cxn modelId="{2F24BB45-2D45-4603-BCCB-AABAF405B189}" srcId="{FA30262C-611D-4351-AFDE-388077D958C3}" destId="{80395991-687A-40DE-BD59-D13B1BDC5695}" srcOrd="1" destOrd="0" parTransId="{84781B27-A552-4A85-8922-6FC35C52E1A1}" sibTransId="{DE718176-CCF3-4EBC-96BA-929A7BA6622D}"/>
    <dgm:cxn modelId="{52A18294-92BA-43D7-924B-D9834F0DF3B5}" type="presOf" srcId="{FA30262C-611D-4351-AFDE-388077D958C3}" destId="{65B16430-4F1C-4164-BC71-908FF52EDB91}" srcOrd="0" destOrd="0" presId="urn:microsoft.com/office/officeart/2008/layout/LinedList"/>
    <dgm:cxn modelId="{833A2599-CF75-4AC5-8EFA-19A10E2718C3}" type="presOf" srcId="{8612C74C-896A-4E5F-B950-07EBA1B766F5}" destId="{5377E82B-0ACE-40A5-B33C-D86123A57D8D}" srcOrd="0" destOrd="0" presId="urn:microsoft.com/office/officeart/2008/layout/LinedList"/>
    <dgm:cxn modelId="{C49E24DF-7BD5-4DF7-BBEA-EB973B9B708A}" srcId="{FA30262C-611D-4351-AFDE-388077D958C3}" destId="{980A16A3-91DE-4E22-966B-0EEEA5447287}" srcOrd="2" destOrd="0" parTransId="{9E5B81DB-30A5-439B-AA0F-DA989F21F364}" sibTransId="{92E79FAA-7F9E-4FAF-842D-4B5AC37FAD2C}"/>
    <dgm:cxn modelId="{2294FEE2-1195-48A4-84DB-89C3F4E21ADB}" srcId="{FA30262C-611D-4351-AFDE-388077D958C3}" destId="{8612C74C-896A-4E5F-B950-07EBA1B766F5}" srcOrd="0" destOrd="0" parTransId="{9694877A-E330-4118-AF7B-3EA81DB6C69A}" sibTransId="{1B1E44D5-DF5A-42B2-B0A0-CFF883D4B108}"/>
    <dgm:cxn modelId="{813683E6-E14D-401C-B8C7-7178F2DF1864}" type="presOf" srcId="{980A16A3-91DE-4E22-966B-0EEEA5447287}" destId="{80A01F2C-1503-4ECC-AB13-711590840352}" srcOrd="0" destOrd="0" presId="urn:microsoft.com/office/officeart/2008/layout/LinedList"/>
    <dgm:cxn modelId="{C34E37EC-84D3-4E6C-B07C-85C700FC77C7}" type="presOf" srcId="{80395991-687A-40DE-BD59-D13B1BDC5695}" destId="{D5C0B960-EE12-40ED-A196-8189A92E60F5}" srcOrd="0" destOrd="0" presId="urn:microsoft.com/office/officeart/2008/layout/LinedList"/>
    <dgm:cxn modelId="{D511FCDF-F663-465F-B411-5488F4A546A6}" type="presParOf" srcId="{65B16430-4F1C-4164-BC71-908FF52EDB91}" destId="{A69BC0B8-2744-489F-93BC-57691A9ECFA3}" srcOrd="0" destOrd="0" presId="urn:microsoft.com/office/officeart/2008/layout/LinedList"/>
    <dgm:cxn modelId="{E8343F28-69E4-4F46-92AD-BD2C31B50C5B}" type="presParOf" srcId="{65B16430-4F1C-4164-BC71-908FF52EDB91}" destId="{4B254754-5B7D-4780-84A4-7C502FF9B90F}" srcOrd="1" destOrd="0" presId="urn:microsoft.com/office/officeart/2008/layout/LinedList"/>
    <dgm:cxn modelId="{8F617372-4DD2-474B-9E40-6BCE6EC9EBBE}" type="presParOf" srcId="{4B254754-5B7D-4780-84A4-7C502FF9B90F}" destId="{5377E82B-0ACE-40A5-B33C-D86123A57D8D}" srcOrd="0" destOrd="0" presId="urn:microsoft.com/office/officeart/2008/layout/LinedList"/>
    <dgm:cxn modelId="{02AB94E4-14BC-422E-876F-422DA9C5DA78}" type="presParOf" srcId="{4B254754-5B7D-4780-84A4-7C502FF9B90F}" destId="{F68A4557-3454-428C-8291-0A5C645BC489}" srcOrd="1" destOrd="0" presId="urn:microsoft.com/office/officeart/2008/layout/LinedList"/>
    <dgm:cxn modelId="{0094E192-88D1-496F-A0A2-9E0F99A37E07}" type="presParOf" srcId="{65B16430-4F1C-4164-BC71-908FF52EDB91}" destId="{35EC51D5-05C2-48B6-9893-685DB4877225}" srcOrd="2" destOrd="0" presId="urn:microsoft.com/office/officeart/2008/layout/LinedList"/>
    <dgm:cxn modelId="{A4AE9EB4-6F18-458F-AB98-8E3A2A70833B}" type="presParOf" srcId="{65B16430-4F1C-4164-BC71-908FF52EDB91}" destId="{5D70B981-B5D7-4C10-B4A4-3C34EF55257E}" srcOrd="3" destOrd="0" presId="urn:microsoft.com/office/officeart/2008/layout/LinedList"/>
    <dgm:cxn modelId="{86243A5D-FD1C-45B2-B5C6-3FE3A6C4E5E1}" type="presParOf" srcId="{5D70B981-B5D7-4C10-B4A4-3C34EF55257E}" destId="{D5C0B960-EE12-40ED-A196-8189A92E60F5}" srcOrd="0" destOrd="0" presId="urn:microsoft.com/office/officeart/2008/layout/LinedList"/>
    <dgm:cxn modelId="{12CB9E35-F3F9-4950-91A7-94FF372D3BF9}" type="presParOf" srcId="{5D70B981-B5D7-4C10-B4A4-3C34EF55257E}" destId="{3577ED4D-FECF-485F-918C-9B4416031360}" srcOrd="1" destOrd="0" presId="urn:microsoft.com/office/officeart/2008/layout/LinedList"/>
    <dgm:cxn modelId="{4CFD393B-7AE7-49B0-9E8F-E3767689FF21}" type="presParOf" srcId="{65B16430-4F1C-4164-BC71-908FF52EDB91}" destId="{9DEE9594-7FE0-4AAD-8D8A-550A87C96DAF}" srcOrd="4" destOrd="0" presId="urn:microsoft.com/office/officeart/2008/layout/LinedList"/>
    <dgm:cxn modelId="{3E9A9F9E-7C47-4DFA-8DF1-C57AD014F428}" type="presParOf" srcId="{65B16430-4F1C-4164-BC71-908FF52EDB91}" destId="{BC7D8395-C21A-430B-A88E-CAD44F55F915}" srcOrd="5" destOrd="0" presId="urn:microsoft.com/office/officeart/2008/layout/LinedList"/>
    <dgm:cxn modelId="{99C8EEB2-21F2-4EFC-A67E-9D6EBD2EDE73}" type="presParOf" srcId="{BC7D8395-C21A-430B-A88E-CAD44F55F915}" destId="{80A01F2C-1503-4ECC-AB13-711590840352}" srcOrd="0" destOrd="0" presId="urn:microsoft.com/office/officeart/2008/layout/LinedList"/>
    <dgm:cxn modelId="{063895E6-4321-425C-B5B8-5F920A755B99}" type="presParOf" srcId="{BC7D8395-C21A-430B-A88E-CAD44F55F915}" destId="{9AB1CFA1-E5D3-4FA2-B44F-ABBCF439630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1555F-90E1-4832-81D8-D193BDA09BFD}">
      <dsp:nvSpPr>
        <dsp:cNvPr id="0" name=""/>
        <dsp:cNvSpPr/>
      </dsp:nvSpPr>
      <dsp:spPr>
        <a:xfrm>
          <a:off x="0" y="2124"/>
          <a:ext cx="1060076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8BADDE-B64A-4297-8811-A49925CBE644}">
      <dsp:nvSpPr>
        <dsp:cNvPr id="0" name=""/>
        <dsp:cNvSpPr/>
      </dsp:nvSpPr>
      <dsp:spPr>
        <a:xfrm>
          <a:off x="0" y="154345"/>
          <a:ext cx="10600765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They clarify who can </a:t>
          </a:r>
          <a:r>
            <a:rPr lang="en-US" sz="2900" b="1" kern="1200" dirty="0"/>
            <a:t>hold</a:t>
          </a:r>
          <a:r>
            <a:rPr lang="en-US" sz="2900" kern="1200" dirty="0"/>
            <a:t> a licence, who </a:t>
          </a:r>
          <a:r>
            <a:rPr lang="en-US" sz="2900" b="1" kern="1200" dirty="0"/>
            <a:t>must do the fishing</a:t>
          </a:r>
          <a:r>
            <a:rPr lang="en-US" sz="2900" kern="1200" dirty="0"/>
            <a:t>, and </a:t>
          </a:r>
          <a:r>
            <a:rPr lang="en-US" sz="2900" b="1" kern="1200" dirty="0"/>
            <a:t>who controls </a:t>
          </a:r>
          <a:r>
            <a:rPr lang="en-US" sz="2900" kern="1200" dirty="0"/>
            <a:t>fishing decisions.</a:t>
          </a:r>
        </a:p>
      </dsp:txBody>
      <dsp:txXfrm>
        <a:off x="0" y="154345"/>
        <a:ext cx="10600765" cy="1449029"/>
      </dsp:txXfrm>
    </dsp:sp>
    <dsp:sp modelId="{B5ABD9CF-FA1E-4F36-B63E-ACA2F29E9158}">
      <dsp:nvSpPr>
        <dsp:cNvPr id="0" name=""/>
        <dsp:cNvSpPr/>
      </dsp:nvSpPr>
      <dsp:spPr>
        <a:xfrm>
          <a:off x="0" y="1451154"/>
          <a:ext cx="1060076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E6DB22-CC6C-47D1-8DCE-684C8598E361}">
      <dsp:nvSpPr>
        <dsp:cNvPr id="0" name=""/>
        <dsp:cNvSpPr/>
      </dsp:nvSpPr>
      <dsp:spPr>
        <a:xfrm>
          <a:off x="0" y="1603374"/>
          <a:ext cx="10600765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They were made to ensure licence holders </a:t>
          </a:r>
          <a:r>
            <a:rPr lang="en-US" sz="2900" b="1" kern="1200" dirty="0"/>
            <a:t>own</a:t>
          </a:r>
          <a:r>
            <a:rPr lang="en-US" sz="2900" kern="1200" dirty="0"/>
            <a:t>, </a:t>
          </a:r>
          <a:r>
            <a:rPr lang="en-US" sz="2900" b="1" kern="1200" dirty="0"/>
            <a:t>operate</a:t>
          </a:r>
          <a:r>
            <a:rPr lang="en-US" sz="2900" kern="1200" dirty="0"/>
            <a:t>, and </a:t>
          </a:r>
          <a:r>
            <a:rPr lang="en-US" sz="2900" b="1" kern="1200" dirty="0"/>
            <a:t>control</a:t>
          </a:r>
          <a:r>
            <a:rPr lang="en-US" sz="2900" kern="1200" dirty="0"/>
            <a:t> their enterprises.</a:t>
          </a:r>
        </a:p>
      </dsp:txBody>
      <dsp:txXfrm>
        <a:off x="0" y="1603374"/>
        <a:ext cx="10600765" cy="1449029"/>
      </dsp:txXfrm>
    </dsp:sp>
    <dsp:sp modelId="{B0DBCA94-900B-45BD-8825-248CD065491E}">
      <dsp:nvSpPr>
        <dsp:cNvPr id="0" name=""/>
        <dsp:cNvSpPr/>
      </dsp:nvSpPr>
      <dsp:spPr>
        <a:xfrm>
          <a:off x="0" y="2900183"/>
          <a:ext cx="1060076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FAD403-ED2A-4E29-A480-2D7AC5AE751B}">
      <dsp:nvSpPr>
        <dsp:cNvPr id="0" name=""/>
        <dsp:cNvSpPr/>
      </dsp:nvSpPr>
      <dsp:spPr>
        <a:xfrm>
          <a:off x="0" y="2900183"/>
          <a:ext cx="10600765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They prevent unauthorized control by others, support </a:t>
          </a:r>
          <a:r>
            <a:rPr lang="en-US" sz="2900" b="1" kern="1200" dirty="0"/>
            <a:t>independent owner operators</a:t>
          </a:r>
          <a:r>
            <a:rPr lang="en-US" sz="2900" kern="1200" dirty="0"/>
            <a:t>, and </a:t>
          </a:r>
          <a:r>
            <a:rPr lang="en-US" sz="2900" b="1" kern="1200" dirty="0"/>
            <a:t>keep benefits in local communities.</a:t>
          </a:r>
          <a:endParaRPr lang="en-US" sz="2900" kern="1200" dirty="0"/>
        </a:p>
      </dsp:txBody>
      <dsp:txXfrm>
        <a:off x="0" y="2900183"/>
        <a:ext cx="10600765" cy="14490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BC0B8-2744-489F-93BC-57691A9ECFA3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77E82B-0ACE-40A5-B33C-D86123A57D8D}">
      <dsp:nvSpPr>
        <dsp:cNvPr id="0" name=""/>
        <dsp:cNvSpPr/>
      </dsp:nvSpPr>
      <dsp:spPr>
        <a:xfrm>
          <a:off x="0" y="212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CA" sz="2900" kern="1200" dirty="0">
              <a:solidFill>
                <a:schemeClr val="tx1"/>
              </a:solidFill>
            </a:rPr>
            <a:t>We are interested in hearing your views.</a:t>
          </a:r>
        </a:p>
      </dsp:txBody>
      <dsp:txXfrm>
        <a:off x="0" y="2124"/>
        <a:ext cx="10515600" cy="1449029"/>
      </dsp:txXfrm>
    </dsp:sp>
    <dsp:sp modelId="{35EC51D5-05C2-48B6-9893-685DB4877225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C0B960-EE12-40ED-A196-8189A92E60F5}">
      <dsp:nvSpPr>
        <dsp:cNvPr id="0" name=""/>
        <dsp:cNvSpPr/>
      </dsp:nvSpPr>
      <dsp:spPr>
        <a:xfrm>
          <a:off x="0" y="145115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900" kern="1200" dirty="0"/>
            <a:t>We want to understand how the issues under each of the four key topics impact your day-to-day business. </a:t>
          </a:r>
          <a:endParaRPr lang="en-US" sz="2900" kern="1200" dirty="0"/>
        </a:p>
      </dsp:txBody>
      <dsp:txXfrm>
        <a:off x="0" y="1451154"/>
        <a:ext cx="10515600" cy="1449029"/>
      </dsp:txXfrm>
    </dsp:sp>
    <dsp:sp modelId="{9DEE9594-7FE0-4AAD-8D8A-550A87C96DAF}">
      <dsp:nvSpPr>
        <dsp:cNvPr id="0" name=""/>
        <dsp:cNvSpPr/>
      </dsp:nvSpPr>
      <dsp:spPr>
        <a:xfrm>
          <a:off x="0" y="256767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A01F2C-1503-4ECC-AB13-711590840352}">
      <dsp:nvSpPr>
        <dsp:cNvPr id="0" name=""/>
        <dsp:cNvSpPr/>
      </dsp:nvSpPr>
      <dsp:spPr>
        <a:xfrm>
          <a:off x="0" y="256967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The more views you can provide us with, the better positioned DFO will be in developing options that reflect industry perspectives</a:t>
          </a:r>
          <a:r>
            <a:rPr lang="en-CA" sz="2900" kern="1200" dirty="0"/>
            <a:t>. </a:t>
          </a:r>
          <a:endParaRPr lang="en-US" sz="2900" kern="1200" dirty="0"/>
        </a:p>
      </dsp:txBody>
      <dsp:txXfrm>
        <a:off x="0" y="2569674"/>
        <a:ext cx="10515600" cy="1449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40EF4-8AD7-452C-BFAE-4F1BE1B49CDC}" type="datetimeFigureOut">
              <a:rPr lang="en-CA" smtClean="0"/>
              <a:t>2026-07-27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7EB4E-AB17-44A2-BB91-726446C4D1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8710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2430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03969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89100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638089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06991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9333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5731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6572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21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52813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3756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2888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29520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9E86E-D786-CA04-D369-B1F648696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B6911F-E93E-BAF3-E3A0-EC143CEF09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31FFB-F237-3833-2A85-0AFFCD076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FA4-CD09-4D70-AB1F-3C9FFDFDDD17}" type="datetime1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3F46C-309D-6EC3-E7FA-13119B6B4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1F2E0-EF69-6BFD-6326-0BF30BD0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651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B7CFD-B11D-D8B0-2592-361CF06D8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6AABE3-0E65-6AB0-2488-1D0A046A3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5E80C-DD03-1A33-8400-61D0B8B0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983C-A447-49A2-96A4-FEA464492F25}" type="datetime1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EFA3B-F7EA-E065-9DEC-967B7CC83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AF972-AE8D-5ADC-97A1-F82E37522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0800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E5CFB7-3B49-BCBE-2513-AABD81A078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8583D8-4B1C-4654-FDF1-D60687C133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7EADC-2B6E-465B-AB56-139CC5662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55BD-6607-426F-B612-70FC928E653B}" type="datetime1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DA58F-8693-8BEF-C066-A53D57E7B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30AF2-519B-4AF5-5269-22429B574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2797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8976E-B96A-C261-7895-19F6D3D44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DCD5C-ED09-D50D-A392-DC9A00783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93285-2427-EB47-E3E6-ACC27AA40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74E0-6EA0-4A96-94FD-EBB8892F7FCF}" type="datetime1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36AE5-F2EA-A544-2E29-DC787FF2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831AB-9300-536E-C646-EE3EAAC59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9645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A2E6-A60C-2F1C-497D-B6DCE1E66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98877-40CF-1565-E51A-436A2EBA3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2048D-2E65-85A3-5704-9F9FF88A4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1978-1216-488E-8B09-7D95E104D4C6}" type="datetime1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096D47-A52B-2416-BD46-64A67F6F2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09127-17BD-79F3-DA70-EC7590770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353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E0EB5-6D80-E137-F966-BFE58104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B3CE3-E641-0568-7445-45CBFA47B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4A284-2F3D-5407-27FE-E76450582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DB1E2-053E-A9E5-D238-6BFB11594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6E2A2-D66F-4E3C-8E44-CAD29DE7739B}" type="datetime1">
              <a:rPr lang="en-CA" smtClean="0"/>
              <a:t>2026-07-27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27721-F322-DE89-3048-2A6F85D40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74AD9-45E3-42E8-0AA8-25A86B51E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306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8260E-3255-37EE-B4D4-91B3E6DD5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5355C4-8AAE-320F-7D4F-80143CFED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7D4CC0-92FE-519E-2854-0531A0B88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F3176-08B1-5739-67E2-DAA4D6ED1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A02D64-0D28-09B5-84C9-65A1148A6D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44F554-F6FB-0629-288E-DDB5675CF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5A57E-17CE-4315-B294-8E31F0495FB4}" type="datetime1">
              <a:rPr lang="en-CA" smtClean="0"/>
              <a:t>2026-07-27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682AC8-7C9F-1597-E989-AB176A1EE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F0C9D6-44A1-6AA8-FB88-9EBD7CF7B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1294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91B35-5899-F73C-C5BF-DCC2CE9CD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0C59CE-B410-CDF5-159F-C539A46C7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8870-D025-4E61-9437-098806D0A19E}" type="datetime1">
              <a:rPr lang="en-CA" smtClean="0"/>
              <a:t>2026-07-27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D798E5-A6FA-B66F-061A-BD1D6E00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77EB6-61BA-F20B-EA76-1493A6513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82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57FB42-3766-B0C7-7D54-D0E64356B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C6283-A379-41E8-B6DB-1D51DAAF7561}" type="datetime1">
              <a:rPr lang="en-CA" smtClean="0"/>
              <a:t>2026-07-27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FD4CB0-5065-EAC9-AB55-12A28B8C9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8496A-67F1-C04E-C928-334B5BAD0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1397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9C25B-914F-1A8E-3E25-04F876587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74673-9EDA-63F6-3946-67161A223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B4D53-496F-F410-BB2F-B3CDEEE1A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D72677-BE92-6EFE-451C-F66D6926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DF66-F657-42C0-98FA-7D8483A96D6F}" type="datetime1">
              <a:rPr lang="en-CA" smtClean="0"/>
              <a:t>2026-07-27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C8F49F-22F3-A252-BC59-E67112B39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4C7A6-B4C8-21B3-67AA-B4910C5D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771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5AA53-23B1-391B-0329-D9175C11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C797D8-FFBE-52B0-4FD5-17472A4C34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CD109-E030-4C91-6C80-C4C2CCE4D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F84AB1-2428-A326-2E01-2E8A3C0C5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13D13-6835-42B0-B2A2-DE163F81982D}" type="datetime1">
              <a:rPr lang="en-CA" smtClean="0"/>
              <a:t>2026-07-27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FCFC9-D64C-FD7A-0550-EEAF5DBC6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1E7697-2BA0-7EDB-A06D-2166336DE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026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B94588-34D1-71AF-4A49-1A2E8FC7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67F60-94BD-389B-825F-A88CA4E0B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A65D9-C774-BF3A-EA4A-87F55F9CE2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F44798-0D08-4BF3-8B32-457EC9DB3D5F}" type="datetime1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6AD3B-5206-9F2A-E3AA-AC2F277F71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0B8E5-7464-CAD4-A27F-22AFFAF8DF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F3DF5-926B-4E34-4AFA-269C2E01750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463213" y="63500"/>
            <a:ext cx="1700212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Unclassified - Non-Classifié</a:t>
            </a:r>
          </a:p>
        </p:txBody>
      </p:sp>
    </p:spTree>
    <p:extLst>
      <p:ext uri="{BB962C8B-B14F-4D97-AF65-F5344CB8AC3E}">
        <p14:creationId xmlns:p14="http://schemas.microsoft.com/office/powerpoint/2010/main" val="376974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8C9D1-3746-7B1B-3FB2-F2377DDA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376" y="916175"/>
            <a:ext cx="11367247" cy="2387600"/>
          </a:xfrm>
        </p:spPr>
        <p:txBody>
          <a:bodyPr>
            <a:normAutofit fontScale="90000"/>
          </a:bodyPr>
          <a:lstStyle/>
          <a:p>
            <a:r>
              <a:rPr lang="en-CA" dirty="0"/>
              <a:t>Strengthening the Inshore Regulations </a:t>
            </a:r>
            <a:br>
              <a:rPr lang="en-CA" dirty="0"/>
            </a:br>
            <a:br>
              <a:rPr lang="en-CA" dirty="0"/>
            </a:br>
            <a:r>
              <a:rPr lang="en-CA" sz="3100" dirty="0"/>
              <a:t>Introduction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95745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770E8-2BAE-7C65-58B3-10E787AA8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is the comprehensive review of the Inshore Regulations?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20BF2-7ADB-9FDF-6E49-32F4B6C69B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The </a:t>
            </a:r>
            <a:r>
              <a:rPr lang="en-CA" b="1" dirty="0"/>
              <a:t>comprehensive review </a:t>
            </a:r>
            <a:r>
              <a:rPr lang="en-CA" dirty="0"/>
              <a:t>is </a:t>
            </a:r>
            <a:r>
              <a:rPr lang="en-US" dirty="0"/>
              <a:t>evaluating the performance  of the Inshore Regulations in meeting DFO’s objectives</a:t>
            </a:r>
            <a:r>
              <a:rPr lang="en-CA" dirty="0"/>
              <a:t>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9BF52E-0FCA-C8C7-5F0F-B15A9D887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10</a:t>
            </a:fld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1D774A-BAA0-FD4D-F2CD-B743730FB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044" y="2683601"/>
            <a:ext cx="5713911" cy="380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167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5F78D-243A-C62F-2FF0-80BC9AC35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has DFO heard so far?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DA87B-125F-04D8-8E4D-48802CF8A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So far, </a:t>
            </a:r>
            <a:r>
              <a:rPr lang="en-CA" b="1" dirty="0"/>
              <a:t>four key topics </a:t>
            </a:r>
            <a:r>
              <a:rPr lang="en-CA" dirty="0"/>
              <a:t>have emerged:</a:t>
            </a:r>
          </a:p>
          <a:p>
            <a:pPr marL="971550" lvl="1" indent="-514350">
              <a:buAutoNum type="arabicPeriod"/>
            </a:pPr>
            <a:r>
              <a:rPr lang="en-CA" sz="2800" dirty="0"/>
              <a:t>Understanding Use, Control, and Transfer;</a:t>
            </a:r>
          </a:p>
          <a:p>
            <a:pPr marL="971550" lvl="1" indent="-514350">
              <a:buAutoNum type="arabicPeriod"/>
            </a:pPr>
            <a:r>
              <a:rPr lang="en-CA" sz="2800" dirty="0"/>
              <a:t>Using Money to Control a Licence;</a:t>
            </a:r>
          </a:p>
          <a:p>
            <a:pPr marL="971550" lvl="1" indent="-514350">
              <a:buAutoNum type="arabicPeriod"/>
            </a:pPr>
            <a:r>
              <a:rPr lang="en-CA" sz="2800" dirty="0"/>
              <a:t>Intergenerational Transfers;</a:t>
            </a:r>
          </a:p>
          <a:p>
            <a:pPr marL="971550" lvl="1" indent="-514350">
              <a:buAutoNum type="arabicPeriod"/>
            </a:pPr>
            <a:r>
              <a:rPr lang="en-CA" sz="2800" dirty="0"/>
              <a:t>Licence Holder Education and Obligations </a:t>
            </a:r>
            <a:endParaRPr lang="en-CA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6BD610-4869-17F0-77A6-CFB54EB9A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11</a:t>
            </a:fld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3ADE23-3299-F193-A0D5-A745A949B4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91"/>
          <a:stretch/>
        </p:blipFill>
        <p:spPr>
          <a:xfrm>
            <a:off x="2628148" y="4822006"/>
            <a:ext cx="2507226" cy="15400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DC5148-8626-C12C-3504-E24BD77C8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257" y="4822006"/>
            <a:ext cx="2307519" cy="15400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F4F0A7-23A6-FF10-A842-80FD1C86FC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659" y="4829957"/>
            <a:ext cx="2063797" cy="1526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A6C016-E158-B27E-11D6-CDDC31D26C3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596" r="924"/>
          <a:stretch/>
        </p:blipFill>
        <p:spPr>
          <a:xfrm>
            <a:off x="9827441" y="4822844"/>
            <a:ext cx="2157046" cy="1538346"/>
          </a:xfrm>
          <a:prstGeom prst="rect">
            <a:avLst/>
          </a:prstGeom>
        </p:spPr>
      </p:pic>
      <p:pic>
        <p:nvPicPr>
          <p:cNvPr id="11" name="Picture 10" descr="A person in overalls holding a license&#10;&#10;AI-generated content may be incorrect.">
            <a:extLst>
              <a:ext uri="{FF2B5EF4-FFF2-40B4-BE49-F238E27FC236}">
                <a16:creationId xmlns:a16="http://schemas.microsoft.com/office/drawing/2014/main" id="{C47D2A84-BD36-5789-FC62-E2DD4564DA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1" t="14958" r="8539"/>
          <a:stretch/>
        </p:blipFill>
        <p:spPr>
          <a:xfrm>
            <a:off x="192536" y="4822771"/>
            <a:ext cx="2297163" cy="151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425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5CFFC-A5CF-2715-B160-8AE3CAFD4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Sharing other views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5D2D23C5-1E1F-AE29-3C8F-5291E87FE7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10053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8A8C33-4649-4EA5-C2B1-D22550B90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0566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9AEAA-7576-30B2-73BC-2B08F0CF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CA" dirty="0"/>
              <a:t>Thank You!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22E940-160E-D263-FB2D-EF7EC1ECA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477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BCC9-4766-A010-47FA-4CADC9B8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r>
              <a:rPr lang="en-CA" b="1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7BF5A-8530-C630-DBC4-0EE804608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335742"/>
            <a:ext cx="11058525" cy="5020608"/>
          </a:xfrm>
          <a:solidFill>
            <a:srgbClr val="EBFFFF">
              <a:alpha val="40000"/>
            </a:srgb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800"/>
              </a:spcBef>
            </a:pPr>
            <a:r>
              <a:rPr lang="en-US" dirty="0">
                <a:latin typeface="Aptos"/>
                <a:ea typeface="Calibri"/>
                <a:cs typeface="Calibri"/>
              </a:rPr>
              <a:t>Today we will be discussing </a:t>
            </a:r>
            <a:r>
              <a:rPr lang="en-US" dirty="0">
                <a:ea typeface="Calibri"/>
                <a:cs typeface="Calibri"/>
              </a:rPr>
              <a:t>the “Inshore Regulations”</a:t>
            </a:r>
          </a:p>
          <a:p>
            <a:pPr>
              <a:spcBef>
                <a:spcPts val="1800"/>
              </a:spcBef>
            </a:pPr>
            <a:r>
              <a:rPr lang="en-US" dirty="0">
                <a:latin typeface="Aptos"/>
                <a:ea typeface="Calibri"/>
                <a:cs typeface="Calibri"/>
              </a:rPr>
              <a:t>The Inshore Regulations are rules that determine:</a:t>
            </a:r>
          </a:p>
          <a:p>
            <a:pPr lvl="1">
              <a:spcBef>
                <a:spcPts val="600"/>
              </a:spcBef>
            </a:pPr>
            <a:r>
              <a:rPr lang="en-US" dirty="0">
                <a:latin typeface="Aptos"/>
                <a:ea typeface="Calibri"/>
                <a:cs typeface="Calibri"/>
              </a:rPr>
              <a:t>Who can be issued a licence, </a:t>
            </a:r>
          </a:p>
          <a:p>
            <a:pPr lvl="1">
              <a:spcBef>
                <a:spcPts val="600"/>
              </a:spcBef>
            </a:pPr>
            <a:r>
              <a:rPr lang="en-US" dirty="0">
                <a:latin typeface="Aptos"/>
                <a:ea typeface="Calibri"/>
                <a:cs typeface="Calibri"/>
              </a:rPr>
              <a:t>What is required of licence holders, and</a:t>
            </a:r>
          </a:p>
          <a:p>
            <a:pPr lvl="1">
              <a:spcBef>
                <a:spcPts val="600"/>
              </a:spcBef>
            </a:pPr>
            <a:r>
              <a:rPr lang="en-US" dirty="0">
                <a:latin typeface="Aptos"/>
                <a:ea typeface="Calibri"/>
                <a:cs typeface="Calibri"/>
              </a:rPr>
              <a:t>What is prohibited. </a:t>
            </a:r>
          </a:p>
          <a:p>
            <a:pPr>
              <a:spcBef>
                <a:spcPts val="1800"/>
              </a:spcBef>
            </a:pPr>
            <a:r>
              <a:rPr lang="en-US" dirty="0">
                <a:latin typeface="Aptos"/>
                <a:ea typeface="Calibri"/>
                <a:cs typeface="Calibri"/>
              </a:rPr>
              <a:t>They have been in full effect since April 1, 2021.</a:t>
            </a:r>
          </a:p>
          <a:p>
            <a:pPr>
              <a:spcBef>
                <a:spcPts val="1800"/>
              </a:spcBef>
            </a:pPr>
            <a:r>
              <a:rPr lang="en-US" dirty="0">
                <a:latin typeface="Aptos"/>
                <a:ea typeface="Calibri"/>
                <a:cs typeface="Calibri"/>
              </a:rPr>
              <a:t>DFO is reviewing these rules to understand how they are working and if they can be improved. </a:t>
            </a:r>
          </a:p>
          <a:p>
            <a:pPr>
              <a:spcBef>
                <a:spcPts val="1800"/>
              </a:spcBef>
            </a:pPr>
            <a:r>
              <a:rPr lang="en-US" dirty="0">
                <a:latin typeface="Aptos"/>
                <a:ea typeface="Calibri"/>
                <a:cs typeface="Calibri"/>
              </a:rPr>
              <a:t>DFO is asking for your feedback as part of this review. 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latin typeface="Aptos"/>
              <a:ea typeface="Calibri"/>
              <a:cs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5B4E5-7D77-56DF-900B-B38DA565F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6192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0EFB1-4338-A526-305D-9C1A4810F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What are the Inshore Regulations?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221A5-8985-D3E1-E584-103FF947C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3393"/>
            <a:ext cx="10515600" cy="4432956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400" dirty="0">
                <a:ea typeface="Calibri"/>
                <a:cs typeface="Calibri"/>
              </a:rPr>
              <a:t>The Inshore Regulations put over 40 years of DFO policies into law:</a:t>
            </a:r>
          </a:p>
          <a:p>
            <a:pPr marL="0" indent="0">
              <a:spcBef>
                <a:spcPts val="1800"/>
              </a:spcBef>
              <a:buNone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F81977-3504-FC05-72E8-F608DA9BA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3</a:t>
            </a:fld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15A971-C8C5-82DC-4A6F-2234B9BE7B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016" r="11409"/>
          <a:stretch/>
        </p:blipFill>
        <p:spPr>
          <a:xfrm>
            <a:off x="3653603" y="2692126"/>
            <a:ext cx="2858814" cy="25036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E50540-6569-1478-DDEB-69F6B2383E9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79" r="2744"/>
          <a:stretch/>
        </p:blipFill>
        <p:spPr>
          <a:xfrm>
            <a:off x="146415" y="2692126"/>
            <a:ext cx="3431983" cy="24141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E1E9A0-C0B7-9036-80A9-91D7795DA80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432" r="7667"/>
          <a:stretch/>
        </p:blipFill>
        <p:spPr>
          <a:xfrm>
            <a:off x="6609417" y="2685722"/>
            <a:ext cx="2181250" cy="25100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AC061B-3005-DC91-5B22-1BB65D9B761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564" t="4114" r="13330" b="5824"/>
          <a:stretch/>
        </p:blipFill>
        <p:spPr>
          <a:xfrm>
            <a:off x="8911649" y="2692127"/>
            <a:ext cx="3115165" cy="25036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3186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0A157-6B9E-F6E6-B8D8-9C7131305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do the Inshore Regulations do?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46B190CD-1495-DFEC-6AD1-4A0B776A92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2133154"/>
              </p:ext>
            </p:extLst>
          </p:nvPr>
        </p:nvGraphicFramePr>
        <p:xfrm>
          <a:off x="753035" y="1825625"/>
          <a:ext cx="1060076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E8ACBB-D193-E9F2-F617-4FF3FCF0A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6173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EBED0-F26E-DFD1-5EE6-1570168EE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does DFO apply the regulations?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916FC-EF0A-15C6-E81C-1350EDCF3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CA" dirty="0"/>
              <a:t>Once issued a licence, licence holders cannot </a:t>
            </a:r>
            <a:r>
              <a:rPr lang="en-CA" b="1" dirty="0"/>
              <a:t>transfer the use and control of the rights and privileges </a:t>
            </a:r>
            <a:r>
              <a:rPr lang="en-CA" dirty="0"/>
              <a:t>under the licence. </a:t>
            </a:r>
          </a:p>
          <a:p>
            <a:r>
              <a:rPr lang="en-CA" dirty="0"/>
              <a:t>But sometimes, agreements are put in place that can make it hard to see if a transfer has occurred. </a:t>
            </a:r>
          </a:p>
          <a:p>
            <a:r>
              <a:rPr lang="en-CA" dirty="0"/>
              <a:t>The most common types of agreements seen by DFO are: </a:t>
            </a:r>
          </a:p>
          <a:p>
            <a:pPr lvl="1"/>
            <a:r>
              <a:rPr lang="en-CA" dirty="0"/>
              <a:t>Loans</a:t>
            </a:r>
          </a:p>
          <a:p>
            <a:pPr lvl="1"/>
            <a:r>
              <a:rPr lang="en-CA" dirty="0"/>
              <a:t>Security and guarantee agreements (licence used as collateral)</a:t>
            </a:r>
          </a:p>
          <a:p>
            <a:pPr lvl="1"/>
            <a:r>
              <a:rPr lang="en-CA" dirty="0"/>
              <a:t>Supply (fish)</a:t>
            </a:r>
          </a:p>
          <a:p>
            <a:pPr lvl="1"/>
            <a:r>
              <a:rPr lang="en-CA" dirty="0"/>
              <a:t>Vessel leases (boats)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F1E342-2A0B-6823-2277-08B25F321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2883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32982-EE43-89E5-FFB5-C655F39A5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does DFO apply the regulations?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5DA42A-7E3F-1541-E1C8-670062AF7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6</a:t>
            </a:fld>
            <a:endParaRPr lang="en-CA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7C3F91D-F11F-43FE-1A4C-65BDE3DDED29}"/>
              </a:ext>
            </a:extLst>
          </p:cNvPr>
          <p:cNvGrpSpPr/>
          <p:nvPr/>
        </p:nvGrpSpPr>
        <p:grpSpPr>
          <a:xfrm>
            <a:off x="1182414" y="1324584"/>
            <a:ext cx="9827172" cy="5397870"/>
            <a:chOff x="1182414" y="1324584"/>
            <a:chExt cx="9827172" cy="53978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1A03B24-6575-A33B-F777-195E5089F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82414" y="1324584"/>
              <a:ext cx="9827172" cy="539787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5AB4DFB-E80C-211F-F828-A3EAFF258A7B}"/>
                </a:ext>
              </a:extLst>
            </p:cNvPr>
            <p:cNvSpPr txBox="1"/>
            <p:nvPr/>
          </p:nvSpPr>
          <p:spPr>
            <a:xfrm>
              <a:off x="7866185" y="2073429"/>
              <a:ext cx="1817075" cy="600164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CA" sz="3300" b="1" dirty="0">
                  <a:solidFill>
                    <a:srgbClr val="0F3A63"/>
                  </a:solidFill>
                  <a:latin typeface="+mj-lt"/>
                  <a:cs typeface="Aharoni" panose="020F0502020204030204" pitchFamily="2" charset="-79"/>
                </a:rPr>
                <a:t>taken.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66FC6BB0-C2FB-AC59-842C-9B90D09275BA}"/>
              </a:ext>
            </a:extLst>
          </p:cNvPr>
          <p:cNvSpPr/>
          <p:nvPr/>
        </p:nvSpPr>
        <p:spPr>
          <a:xfrm>
            <a:off x="9167920" y="2157046"/>
            <a:ext cx="515341" cy="516547"/>
          </a:xfrm>
          <a:prstGeom prst="rect">
            <a:avLst/>
          </a:prstGeom>
          <a:solidFill>
            <a:srgbClr val="EFEFEF"/>
          </a:solidFill>
          <a:ln>
            <a:solidFill>
              <a:srgbClr val="EFEF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6004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AC3C0-43EE-0929-5ACE-D884FC7C3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8503C-BFC6-9E44-58CB-2980FFDAA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DFO looking for when reviewing the agreements</a:t>
            </a:r>
            <a:r>
              <a:rPr lang="en-CA" dirty="0"/>
              <a:t>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B9754-3CAF-0E82-06B7-00B956F22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91800" cy="46672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DFO looks for:</a:t>
            </a:r>
          </a:p>
          <a:p>
            <a:pPr lvl="2"/>
            <a:r>
              <a:rPr lang="en-US" sz="2400" dirty="0"/>
              <a:t>Who</a:t>
            </a:r>
            <a:r>
              <a:rPr lang="en-US" sz="2400" b="1" dirty="0"/>
              <a:t> makes the decisions;</a:t>
            </a:r>
            <a:endParaRPr lang="en-US" sz="2400" dirty="0"/>
          </a:p>
          <a:p>
            <a:pPr lvl="2"/>
            <a:r>
              <a:rPr lang="en-US" sz="2400" dirty="0"/>
              <a:t>Who</a:t>
            </a:r>
            <a:r>
              <a:rPr lang="en-US" sz="2400" b="1" dirty="0"/>
              <a:t> controls the licence in practice;</a:t>
            </a:r>
          </a:p>
          <a:p>
            <a:pPr lvl="2"/>
            <a:r>
              <a:rPr lang="en-US" sz="2400" dirty="0"/>
              <a:t>Whether someone other than the licence holder has </a:t>
            </a:r>
            <a:r>
              <a:rPr lang="en-US" sz="2400" b="1" dirty="0"/>
              <a:t>control or influence;</a:t>
            </a:r>
            <a:endParaRPr lang="en-US" sz="2400" dirty="0"/>
          </a:p>
          <a:p>
            <a:pPr lvl="2"/>
            <a:r>
              <a:rPr lang="en-US" sz="2400" dirty="0"/>
              <a:t>Whether </a:t>
            </a:r>
            <a:r>
              <a:rPr lang="en-US" sz="2400" b="1" dirty="0"/>
              <a:t>independence is limited </a:t>
            </a:r>
            <a:r>
              <a:rPr lang="en-US" sz="2400" dirty="0"/>
              <a:t>(through any written or unwritten agreements); and </a:t>
            </a:r>
          </a:p>
          <a:p>
            <a:pPr lvl="2"/>
            <a:r>
              <a:rPr lang="en-US" sz="2400" dirty="0"/>
              <a:t>Who </a:t>
            </a:r>
            <a:r>
              <a:rPr lang="en-US" sz="2400" b="1" dirty="0"/>
              <a:t>receives the benefits.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24C1C8-BD12-8B1C-2A6F-0A6FE6C5D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68761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D99F7-0873-9958-53C8-0E6C324DF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533" y="365126"/>
            <a:ext cx="10515600" cy="1325563"/>
          </a:xfrm>
        </p:spPr>
        <p:txBody>
          <a:bodyPr/>
          <a:lstStyle/>
          <a:p>
            <a:r>
              <a:rPr lang="en-CA" dirty="0"/>
              <a:t>How does DFO enforce the regulations?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3A7B7-081F-5016-46AB-C151CAC29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8</a:t>
            </a:fld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6C55AD-56BE-C0EA-22D1-79DA660A3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6510" y="1473272"/>
            <a:ext cx="9498979" cy="5019602"/>
          </a:xfrm>
          <a:prstGeom prst="rect">
            <a:avLst/>
          </a:prstGeom>
          <a:solidFill>
            <a:srgbClr val="EFEFEF"/>
          </a:solidFill>
        </p:spPr>
      </p:pic>
    </p:spTree>
    <p:extLst>
      <p:ext uri="{BB962C8B-B14F-4D97-AF65-F5344CB8AC3E}">
        <p14:creationId xmlns:p14="http://schemas.microsoft.com/office/powerpoint/2010/main" val="1832238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81246-D9E4-CD34-29C3-3D24DE7C3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9537"/>
          </a:xfrm>
        </p:spPr>
        <p:txBody>
          <a:bodyPr/>
          <a:lstStyle/>
          <a:p>
            <a:r>
              <a:rPr lang="en-CA" dirty="0"/>
              <a:t>How does DFO apply the regulations?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2F6E95-C4DA-F036-249A-902A1CBFF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9</a:t>
            </a:fld>
            <a:endParaRPr lang="en-CA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045794E-7415-9613-6FB2-6707ACBCE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015" y="1301017"/>
            <a:ext cx="9229969" cy="519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152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479694-4c39-4518-a700-fc576ce4653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767AC5B3E9FB4BB63E28A743386D74" ma:contentTypeVersion="12" ma:contentTypeDescription="Create a new document." ma:contentTypeScope="" ma:versionID="58910b51c256c895072d7b47cf854c0a">
  <xsd:schema xmlns:xsd="http://www.w3.org/2001/XMLSchema" xmlns:xs="http://www.w3.org/2001/XMLSchema" xmlns:p="http://schemas.microsoft.com/office/2006/metadata/properties" xmlns:ns2="5f479694-4c39-4518-a700-fc576ce46539" targetNamespace="http://schemas.microsoft.com/office/2006/metadata/properties" ma:root="true" ma:fieldsID="a969f4420a6ca06e2b3c895c7e0a1e2c" ns2:_="">
    <xsd:import namespace="5f479694-4c39-4518-a700-fc576ce465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479694-4c39-4518-a700-fc576ce465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6cca27c4-1c34-4d50-97f2-be840b0de0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59EC63-2ED1-4E1C-B4D9-B0076E4866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D08F3C-8A21-48A6-BEAE-FCD93279BF7C}">
  <ds:schemaRefs>
    <ds:schemaRef ds:uri="http://schemas.microsoft.com/office/2006/documentManagement/types"/>
    <ds:schemaRef ds:uri="5f479694-4c39-4518-a700-fc576ce46539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73AE31D-D9F3-4C0C-B995-41BD5E65C7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479694-4c39-4518-a700-fc576ce465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14769</TotalTime>
  <Words>474</Words>
  <Application>Microsoft Office PowerPoint</Application>
  <PresentationFormat>Widescreen</PresentationFormat>
  <Paragraphs>73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 Theme</vt:lpstr>
      <vt:lpstr>Strengthening the Inshore Regulations   Introduction</vt:lpstr>
      <vt:lpstr>Context</vt:lpstr>
      <vt:lpstr>What are the Inshore Regulations?</vt:lpstr>
      <vt:lpstr>What do the Inshore Regulations do?</vt:lpstr>
      <vt:lpstr>How does DFO apply the regulations? </vt:lpstr>
      <vt:lpstr>How does DFO apply the regulations? </vt:lpstr>
      <vt:lpstr>What is DFO looking for when reviewing the agreements? </vt:lpstr>
      <vt:lpstr>How does DFO enforce the regulations?</vt:lpstr>
      <vt:lpstr>How does DFO apply the regulations? </vt:lpstr>
      <vt:lpstr>What is the comprehensive review of the Inshore Regulations? </vt:lpstr>
      <vt:lpstr>What has DFO heard so far?</vt:lpstr>
      <vt:lpstr>Sharing other views</vt:lpstr>
      <vt:lpstr>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Postnikoff, Jonathan (he, him / il, lui) (DFO/MPO)</dc:creator>
  <cp:lastModifiedBy>Postnikoff, Jonathan (he, him / il, lui) (DFO/MPO)</cp:lastModifiedBy>
  <cp:revision>92</cp:revision>
  <dcterms:created xsi:type="dcterms:W3CDTF">2025-12-17T14:32:56Z</dcterms:created>
  <dcterms:modified xsi:type="dcterms:W3CDTF">2026-07-27T15:21:44Z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e6cdb53-fd15-486d-84de-c510e3a62203_Enabled">
    <vt:lpwstr>true</vt:lpwstr>
  </property>
  <property fmtid="{D5CDD505-2E9C-101B-9397-08002B2CF9AE}" pid="3" name="MSIP_Label_4e6cdb53-fd15-486d-84de-c510e3a62203_SetDate">
    <vt:lpwstr>2025-12-17T16:32:33Z</vt:lpwstr>
  </property>
  <property fmtid="{D5CDD505-2E9C-101B-9397-08002B2CF9AE}" pid="4" name="MSIP_Label_4e6cdb53-fd15-486d-84de-c510e3a62203_Method">
    <vt:lpwstr>Standard</vt:lpwstr>
  </property>
  <property fmtid="{D5CDD505-2E9C-101B-9397-08002B2CF9AE}" pid="5" name="MSIP_Label_4e6cdb53-fd15-486d-84de-c510e3a62203_Name">
    <vt:lpwstr>UNCLASSIFIED - NON-CLASSIFIÉ</vt:lpwstr>
  </property>
  <property fmtid="{D5CDD505-2E9C-101B-9397-08002B2CF9AE}" pid="6" name="MSIP_Label_4e6cdb53-fd15-486d-84de-c510e3a62203_SiteId">
    <vt:lpwstr>1594fdae-a1d9-4405-915d-011467234338</vt:lpwstr>
  </property>
  <property fmtid="{D5CDD505-2E9C-101B-9397-08002B2CF9AE}" pid="7" name="MSIP_Label_4e6cdb53-fd15-486d-84de-c510e3a62203_ActionId">
    <vt:lpwstr>122f0e9b-7851-4ab1-9fa0-398ef6f63a22</vt:lpwstr>
  </property>
  <property fmtid="{D5CDD505-2E9C-101B-9397-08002B2CF9AE}" pid="8" name="MSIP_Label_4e6cdb53-fd15-486d-84de-c510e3a62203_ContentBits">
    <vt:lpwstr>1</vt:lpwstr>
  </property>
  <property fmtid="{D5CDD505-2E9C-101B-9397-08002B2CF9AE}" pid="9" name="MSIP_Label_4e6cdb53-fd15-486d-84de-c510e3a62203_Tag">
    <vt:lpwstr>10, 3, 0, 1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Unclassified - Non-Classifié</vt:lpwstr>
  </property>
  <property fmtid="{D5CDD505-2E9C-101B-9397-08002B2CF9AE}" pid="12" name="ContentTypeId">
    <vt:lpwstr>0x010100ED767AC5B3E9FB4BB63E28A743386D74</vt:lpwstr>
  </property>
  <property fmtid="{D5CDD505-2E9C-101B-9397-08002B2CF9AE}" pid="13" name="MediaServiceImageTags">
    <vt:lpwstr/>
  </property>
</Properties>
</file>